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7FDD6-EB9C-4D3E-AE38-A40B90D77E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1172C8A-FCEC-4F98-A37C-B6E5BC6BAE2E}">
      <dgm:prSet/>
      <dgm:spPr/>
      <dgm:t>
        <a:bodyPr/>
        <a:lstStyle/>
        <a:p>
          <a:r>
            <a:rPr lang="en-US"/>
            <a:t>This project will be using data published by Basketball Reference.</a:t>
          </a:r>
        </a:p>
      </dgm:t>
    </dgm:pt>
    <dgm:pt modelId="{23FEFF0C-AA07-4DC1-B452-F271F4CE6E1D}" type="parTrans" cxnId="{A9F9AAD9-7283-409C-8221-681E5796DA6F}">
      <dgm:prSet/>
      <dgm:spPr/>
      <dgm:t>
        <a:bodyPr/>
        <a:lstStyle/>
        <a:p>
          <a:endParaRPr lang="en-US"/>
        </a:p>
      </dgm:t>
    </dgm:pt>
    <dgm:pt modelId="{A132A273-9E27-40FD-9E17-2467EC338979}" type="sibTrans" cxnId="{A9F9AAD9-7283-409C-8221-681E5796DA6F}">
      <dgm:prSet/>
      <dgm:spPr/>
      <dgm:t>
        <a:bodyPr/>
        <a:lstStyle/>
        <a:p>
          <a:endParaRPr lang="en-US"/>
        </a:p>
      </dgm:t>
    </dgm:pt>
    <dgm:pt modelId="{18A263ED-1B4B-40CC-9897-C997B5C5B378}">
      <dgm:prSet/>
      <dgm:spPr/>
      <dgm:t>
        <a:bodyPr/>
        <a:lstStyle/>
        <a:p>
          <a:r>
            <a:rPr lang="en-US"/>
            <a:t>Data tools used include:</a:t>
          </a:r>
        </a:p>
      </dgm:t>
    </dgm:pt>
    <dgm:pt modelId="{55DCC1DC-7445-4D14-8F82-0794F7B2D7CE}" type="parTrans" cxnId="{0FD7B76A-B7BA-417B-ADB9-559C375FF656}">
      <dgm:prSet/>
      <dgm:spPr/>
      <dgm:t>
        <a:bodyPr/>
        <a:lstStyle/>
        <a:p>
          <a:endParaRPr lang="en-US"/>
        </a:p>
      </dgm:t>
    </dgm:pt>
    <dgm:pt modelId="{3E4B6218-80C3-48D0-B8E5-105C8E2CB460}" type="sibTrans" cxnId="{0FD7B76A-B7BA-417B-ADB9-559C375FF656}">
      <dgm:prSet/>
      <dgm:spPr/>
      <dgm:t>
        <a:bodyPr/>
        <a:lstStyle/>
        <a:p>
          <a:endParaRPr lang="en-US"/>
        </a:p>
      </dgm:t>
    </dgm:pt>
    <dgm:pt modelId="{DCA56DDC-5FCF-4FA8-AC52-1250669DD6A3}">
      <dgm:prSet/>
      <dgm:spPr/>
      <dgm:t>
        <a:bodyPr/>
        <a:lstStyle/>
        <a:p>
          <a:r>
            <a:rPr lang="en-US"/>
            <a:t>Excel</a:t>
          </a:r>
        </a:p>
      </dgm:t>
    </dgm:pt>
    <dgm:pt modelId="{5869FE93-00A5-4C0A-B08B-F483BF9F6B1A}" type="parTrans" cxnId="{79217A2D-DD82-4E26-BBFE-F57648DF668F}">
      <dgm:prSet/>
      <dgm:spPr/>
      <dgm:t>
        <a:bodyPr/>
        <a:lstStyle/>
        <a:p>
          <a:endParaRPr lang="en-US"/>
        </a:p>
      </dgm:t>
    </dgm:pt>
    <dgm:pt modelId="{01AE3554-C0C0-4B90-BF9C-5FD1DC4075C2}" type="sibTrans" cxnId="{79217A2D-DD82-4E26-BBFE-F57648DF668F}">
      <dgm:prSet/>
      <dgm:spPr/>
      <dgm:t>
        <a:bodyPr/>
        <a:lstStyle/>
        <a:p>
          <a:endParaRPr lang="en-US"/>
        </a:p>
      </dgm:t>
    </dgm:pt>
    <dgm:pt modelId="{CF988F51-4668-4134-99D5-123DC84AE602}">
      <dgm:prSet/>
      <dgm:spPr/>
      <dgm:t>
        <a:bodyPr/>
        <a:lstStyle/>
        <a:p>
          <a:r>
            <a:rPr lang="en-US"/>
            <a:t>Power Bi</a:t>
          </a:r>
        </a:p>
      </dgm:t>
    </dgm:pt>
    <dgm:pt modelId="{C806201F-E474-4C0A-A8CD-94B4A91A5EE4}" type="parTrans" cxnId="{8CC2794F-B170-497A-B46E-37F8DC0F82BF}">
      <dgm:prSet/>
      <dgm:spPr/>
      <dgm:t>
        <a:bodyPr/>
        <a:lstStyle/>
        <a:p>
          <a:endParaRPr lang="en-US"/>
        </a:p>
      </dgm:t>
    </dgm:pt>
    <dgm:pt modelId="{49BA6907-F4FE-4209-B750-AF8784ABF8EA}" type="sibTrans" cxnId="{8CC2794F-B170-497A-B46E-37F8DC0F82BF}">
      <dgm:prSet/>
      <dgm:spPr/>
      <dgm:t>
        <a:bodyPr/>
        <a:lstStyle/>
        <a:p>
          <a:endParaRPr lang="en-US"/>
        </a:p>
      </dgm:t>
    </dgm:pt>
    <dgm:pt modelId="{41191403-4150-4556-89DD-26B19E0D308D}">
      <dgm:prSet/>
      <dgm:spPr/>
      <dgm:t>
        <a:bodyPr/>
        <a:lstStyle/>
        <a:p>
          <a:r>
            <a:rPr lang="en-US"/>
            <a:t>Python</a:t>
          </a:r>
        </a:p>
      </dgm:t>
    </dgm:pt>
    <dgm:pt modelId="{29DFD6AF-4608-4545-8A28-3B181931FA94}" type="parTrans" cxnId="{9865C6F9-51D7-406B-99FB-32A63AA6702B}">
      <dgm:prSet/>
      <dgm:spPr/>
      <dgm:t>
        <a:bodyPr/>
        <a:lstStyle/>
        <a:p>
          <a:endParaRPr lang="en-US"/>
        </a:p>
      </dgm:t>
    </dgm:pt>
    <dgm:pt modelId="{D953FCBF-AFAF-45F7-8C9E-52FC483170B9}" type="sibTrans" cxnId="{9865C6F9-51D7-406B-99FB-32A63AA6702B}">
      <dgm:prSet/>
      <dgm:spPr/>
      <dgm:t>
        <a:bodyPr/>
        <a:lstStyle/>
        <a:p>
          <a:endParaRPr lang="en-US"/>
        </a:p>
      </dgm:t>
    </dgm:pt>
    <dgm:pt modelId="{22B33940-F1D3-4880-8FEA-DBD0B4D4583B}" type="pres">
      <dgm:prSet presAssocID="{12F7FDD6-EB9C-4D3E-AE38-A40B90D77ED2}" presName="linear" presStyleCnt="0">
        <dgm:presLayoutVars>
          <dgm:animLvl val="lvl"/>
          <dgm:resizeHandles val="exact"/>
        </dgm:presLayoutVars>
      </dgm:prSet>
      <dgm:spPr/>
    </dgm:pt>
    <dgm:pt modelId="{3BC03C5B-31D1-496B-8125-902D340BE94D}" type="pres">
      <dgm:prSet presAssocID="{31172C8A-FCEC-4F98-A37C-B6E5BC6BAE2E}" presName="parentText" presStyleLbl="node1" presStyleIdx="0" presStyleCnt="2">
        <dgm:presLayoutVars>
          <dgm:chMax val="0"/>
          <dgm:bulletEnabled val="1"/>
        </dgm:presLayoutVars>
      </dgm:prSet>
      <dgm:spPr/>
    </dgm:pt>
    <dgm:pt modelId="{AD756C54-89BB-45F9-94E8-3D72085E27BA}" type="pres">
      <dgm:prSet presAssocID="{A132A273-9E27-40FD-9E17-2467EC338979}" presName="spacer" presStyleCnt="0"/>
      <dgm:spPr/>
    </dgm:pt>
    <dgm:pt modelId="{CBDE57FB-4C46-4A21-9988-BBE6FA174EDF}" type="pres">
      <dgm:prSet presAssocID="{18A263ED-1B4B-40CC-9897-C997B5C5B378}" presName="parentText" presStyleLbl="node1" presStyleIdx="1" presStyleCnt="2">
        <dgm:presLayoutVars>
          <dgm:chMax val="0"/>
          <dgm:bulletEnabled val="1"/>
        </dgm:presLayoutVars>
      </dgm:prSet>
      <dgm:spPr/>
    </dgm:pt>
    <dgm:pt modelId="{55F78752-4BE1-4E15-9B3C-F72A651DE2A4}" type="pres">
      <dgm:prSet presAssocID="{18A263ED-1B4B-40CC-9897-C997B5C5B378}" presName="childText" presStyleLbl="revTx" presStyleIdx="0" presStyleCnt="1">
        <dgm:presLayoutVars>
          <dgm:bulletEnabled val="1"/>
        </dgm:presLayoutVars>
      </dgm:prSet>
      <dgm:spPr/>
    </dgm:pt>
  </dgm:ptLst>
  <dgm:cxnLst>
    <dgm:cxn modelId="{79217A2D-DD82-4E26-BBFE-F57648DF668F}" srcId="{18A263ED-1B4B-40CC-9897-C997B5C5B378}" destId="{DCA56DDC-5FCF-4FA8-AC52-1250669DD6A3}" srcOrd="0" destOrd="0" parTransId="{5869FE93-00A5-4C0A-B08B-F483BF9F6B1A}" sibTransId="{01AE3554-C0C0-4B90-BF9C-5FD1DC4075C2}"/>
    <dgm:cxn modelId="{E63BCD49-89FD-43B0-A062-59E41EB50763}" type="presOf" srcId="{CF988F51-4668-4134-99D5-123DC84AE602}" destId="{55F78752-4BE1-4E15-9B3C-F72A651DE2A4}" srcOrd="0" destOrd="1" presId="urn:microsoft.com/office/officeart/2005/8/layout/vList2"/>
    <dgm:cxn modelId="{0FD7B76A-B7BA-417B-ADB9-559C375FF656}" srcId="{12F7FDD6-EB9C-4D3E-AE38-A40B90D77ED2}" destId="{18A263ED-1B4B-40CC-9897-C997B5C5B378}" srcOrd="1" destOrd="0" parTransId="{55DCC1DC-7445-4D14-8F82-0794F7B2D7CE}" sibTransId="{3E4B6218-80C3-48D0-B8E5-105C8E2CB460}"/>
    <dgm:cxn modelId="{7A5AD06B-73CA-40CB-9D5E-F2B89D311BB6}" type="presOf" srcId="{12F7FDD6-EB9C-4D3E-AE38-A40B90D77ED2}" destId="{22B33940-F1D3-4880-8FEA-DBD0B4D4583B}" srcOrd="0" destOrd="0" presId="urn:microsoft.com/office/officeart/2005/8/layout/vList2"/>
    <dgm:cxn modelId="{8CC2794F-B170-497A-B46E-37F8DC0F82BF}" srcId="{18A263ED-1B4B-40CC-9897-C997B5C5B378}" destId="{CF988F51-4668-4134-99D5-123DC84AE602}" srcOrd="1" destOrd="0" parTransId="{C806201F-E474-4C0A-A8CD-94B4A91A5EE4}" sibTransId="{49BA6907-F4FE-4209-B750-AF8784ABF8EA}"/>
    <dgm:cxn modelId="{B9E6E951-D059-4AFA-AC33-89BDC08F0DB3}" type="presOf" srcId="{31172C8A-FCEC-4F98-A37C-B6E5BC6BAE2E}" destId="{3BC03C5B-31D1-496B-8125-902D340BE94D}" srcOrd="0" destOrd="0" presId="urn:microsoft.com/office/officeart/2005/8/layout/vList2"/>
    <dgm:cxn modelId="{3494658B-3FF6-4B42-98D6-008FBAEAA132}" type="presOf" srcId="{18A263ED-1B4B-40CC-9897-C997B5C5B378}" destId="{CBDE57FB-4C46-4A21-9988-BBE6FA174EDF}" srcOrd="0" destOrd="0" presId="urn:microsoft.com/office/officeart/2005/8/layout/vList2"/>
    <dgm:cxn modelId="{6BF8D4AD-9064-4753-98B0-2FE70035E947}" type="presOf" srcId="{41191403-4150-4556-89DD-26B19E0D308D}" destId="{55F78752-4BE1-4E15-9B3C-F72A651DE2A4}" srcOrd="0" destOrd="2" presId="urn:microsoft.com/office/officeart/2005/8/layout/vList2"/>
    <dgm:cxn modelId="{E62951BB-9982-492F-94FB-A18DD14C5FAC}" type="presOf" srcId="{DCA56DDC-5FCF-4FA8-AC52-1250669DD6A3}" destId="{55F78752-4BE1-4E15-9B3C-F72A651DE2A4}" srcOrd="0" destOrd="0" presId="urn:microsoft.com/office/officeart/2005/8/layout/vList2"/>
    <dgm:cxn modelId="{A9F9AAD9-7283-409C-8221-681E5796DA6F}" srcId="{12F7FDD6-EB9C-4D3E-AE38-A40B90D77ED2}" destId="{31172C8A-FCEC-4F98-A37C-B6E5BC6BAE2E}" srcOrd="0" destOrd="0" parTransId="{23FEFF0C-AA07-4DC1-B452-F271F4CE6E1D}" sibTransId="{A132A273-9E27-40FD-9E17-2467EC338979}"/>
    <dgm:cxn modelId="{9865C6F9-51D7-406B-99FB-32A63AA6702B}" srcId="{18A263ED-1B4B-40CC-9897-C997B5C5B378}" destId="{41191403-4150-4556-89DD-26B19E0D308D}" srcOrd="2" destOrd="0" parTransId="{29DFD6AF-4608-4545-8A28-3B181931FA94}" sibTransId="{D953FCBF-AFAF-45F7-8C9E-52FC483170B9}"/>
    <dgm:cxn modelId="{53090DA2-33A2-4291-8105-73F40ADB5654}" type="presParOf" srcId="{22B33940-F1D3-4880-8FEA-DBD0B4D4583B}" destId="{3BC03C5B-31D1-496B-8125-902D340BE94D}" srcOrd="0" destOrd="0" presId="urn:microsoft.com/office/officeart/2005/8/layout/vList2"/>
    <dgm:cxn modelId="{55D194C7-D271-40EA-AF40-CA5D935CBA50}" type="presParOf" srcId="{22B33940-F1D3-4880-8FEA-DBD0B4D4583B}" destId="{AD756C54-89BB-45F9-94E8-3D72085E27BA}" srcOrd="1" destOrd="0" presId="urn:microsoft.com/office/officeart/2005/8/layout/vList2"/>
    <dgm:cxn modelId="{DF40FABA-0221-438B-B5E5-5D06DBDA631A}" type="presParOf" srcId="{22B33940-F1D3-4880-8FEA-DBD0B4D4583B}" destId="{CBDE57FB-4C46-4A21-9988-BBE6FA174EDF}" srcOrd="2" destOrd="0" presId="urn:microsoft.com/office/officeart/2005/8/layout/vList2"/>
    <dgm:cxn modelId="{4D33542D-3422-4A0F-B007-2129BAFB045A}" type="presParOf" srcId="{22B33940-F1D3-4880-8FEA-DBD0B4D4583B}" destId="{55F78752-4BE1-4E15-9B3C-F72A651DE2A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03C5B-31D1-496B-8125-902D340BE94D}">
      <dsp:nvSpPr>
        <dsp:cNvPr id="0" name=""/>
        <dsp:cNvSpPr/>
      </dsp:nvSpPr>
      <dsp:spPr>
        <a:xfrm>
          <a:off x="0" y="26581"/>
          <a:ext cx="10515600" cy="1392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This project will be using data published by Basketball Reference.</a:t>
          </a:r>
        </a:p>
      </dsp:txBody>
      <dsp:txXfrm>
        <a:off x="67966" y="94547"/>
        <a:ext cx="10379668" cy="1256367"/>
      </dsp:txXfrm>
    </dsp:sp>
    <dsp:sp modelId="{CBDE57FB-4C46-4A21-9988-BBE6FA174EDF}">
      <dsp:nvSpPr>
        <dsp:cNvPr id="0" name=""/>
        <dsp:cNvSpPr/>
      </dsp:nvSpPr>
      <dsp:spPr>
        <a:xfrm>
          <a:off x="0" y="1519681"/>
          <a:ext cx="10515600" cy="1392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Data tools used include:</a:t>
          </a:r>
        </a:p>
      </dsp:txBody>
      <dsp:txXfrm>
        <a:off x="67966" y="1587647"/>
        <a:ext cx="10379668" cy="1256367"/>
      </dsp:txXfrm>
    </dsp:sp>
    <dsp:sp modelId="{55F78752-4BE1-4E15-9B3C-F72A651DE2A4}">
      <dsp:nvSpPr>
        <dsp:cNvPr id="0" name=""/>
        <dsp:cNvSpPr/>
      </dsp:nvSpPr>
      <dsp:spPr>
        <a:xfrm>
          <a:off x="0" y="2911981"/>
          <a:ext cx="10515600" cy="141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Excel</a:t>
          </a:r>
        </a:p>
        <a:p>
          <a:pPr marL="228600" lvl="1" indent="-228600" algn="l" defTabSz="1200150">
            <a:lnSpc>
              <a:spcPct val="90000"/>
            </a:lnSpc>
            <a:spcBef>
              <a:spcPct val="0"/>
            </a:spcBef>
            <a:spcAft>
              <a:spcPct val="20000"/>
            </a:spcAft>
            <a:buChar char="•"/>
          </a:pPr>
          <a:r>
            <a:rPr lang="en-US" sz="2700" kern="1200"/>
            <a:t>Power Bi</a:t>
          </a:r>
        </a:p>
        <a:p>
          <a:pPr marL="228600" lvl="1" indent="-228600" algn="l" defTabSz="1200150">
            <a:lnSpc>
              <a:spcPct val="90000"/>
            </a:lnSpc>
            <a:spcBef>
              <a:spcPct val="0"/>
            </a:spcBef>
            <a:spcAft>
              <a:spcPct val="20000"/>
            </a:spcAft>
            <a:buChar char="•"/>
          </a:pPr>
          <a:r>
            <a:rPr lang="en-US" sz="2700" kern="1200"/>
            <a:t>Python</a:t>
          </a:r>
        </a:p>
      </dsp:txBody>
      <dsp:txXfrm>
        <a:off x="0" y="2911981"/>
        <a:ext cx="10515600" cy="14127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813E-14FE-4D68-A6B9-200C29D653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93C050-4B66-426F-A004-6B29977E4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98B26-FE77-44F8-A610-0805BF885920}"/>
              </a:ext>
            </a:extLst>
          </p:cNvPr>
          <p:cNvSpPr>
            <a:spLocks noGrp="1"/>
          </p:cNvSpPr>
          <p:nvPr>
            <p:ph type="dt" sz="half" idx="10"/>
          </p:nvPr>
        </p:nvSpPr>
        <p:spPr/>
        <p:txBody>
          <a:bodyPr/>
          <a:lstStyle/>
          <a:p>
            <a:fld id="{703A83E0-A766-4F96-ADA7-03B7CBFE7062}" type="datetimeFigureOut">
              <a:rPr lang="en-US" smtClean="0"/>
              <a:t>12/20/2021</a:t>
            </a:fld>
            <a:endParaRPr lang="en-US"/>
          </a:p>
        </p:txBody>
      </p:sp>
      <p:sp>
        <p:nvSpPr>
          <p:cNvPr id="5" name="Footer Placeholder 4">
            <a:extLst>
              <a:ext uri="{FF2B5EF4-FFF2-40B4-BE49-F238E27FC236}">
                <a16:creationId xmlns:a16="http://schemas.microsoft.com/office/drawing/2014/main" id="{6C98538E-74D2-4973-8C34-E7D4F5DBB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8E5F4-6F87-42EB-ABFF-5EC4E31795CB}"/>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44058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B798-0113-4717-8203-B89989CFF2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B34F61-7A8B-4EED-9897-F238F5143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61202-A7B0-4D07-8F96-63415FC04989}"/>
              </a:ext>
            </a:extLst>
          </p:cNvPr>
          <p:cNvSpPr>
            <a:spLocks noGrp="1"/>
          </p:cNvSpPr>
          <p:nvPr>
            <p:ph type="dt" sz="half" idx="10"/>
          </p:nvPr>
        </p:nvSpPr>
        <p:spPr/>
        <p:txBody>
          <a:bodyPr/>
          <a:lstStyle/>
          <a:p>
            <a:fld id="{703A83E0-A766-4F96-ADA7-03B7CBFE7062}" type="datetimeFigureOut">
              <a:rPr lang="en-US" smtClean="0"/>
              <a:t>12/20/2021</a:t>
            </a:fld>
            <a:endParaRPr lang="en-US"/>
          </a:p>
        </p:txBody>
      </p:sp>
      <p:sp>
        <p:nvSpPr>
          <p:cNvPr id="5" name="Footer Placeholder 4">
            <a:extLst>
              <a:ext uri="{FF2B5EF4-FFF2-40B4-BE49-F238E27FC236}">
                <a16:creationId xmlns:a16="http://schemas.microsoft.com/office/drawing/2014/main" id="{95A2297F-EDCD-421E-8681-BC44258D7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45FC2-0F38-4791-9980-FC3783097362}"/>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329497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C6446-4347-420E-BC58-3E74A6FE13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612698-7235-4A04-AA27-CDEC877F4E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8B6AE-B1EB-4147-8441-E15ED2A77C77}"/>
              </a:ext>
            </a:extLst>
          </p:cNvPr>
          <p:cNvSpPr>
            <a:spLocks noGrp="1"/>
          </p:cNvSpPr>
          <p:nvPr>
            <p:ph type="dt" sz="half" idx="10"/>
          </p:nvPr>
        </p:nvSpPr>
        <p:spPr/>
        <p:txBody>
          <a:bodyPr/>
          <a:lstStyle/>
          <a:p>
            <a:fld id="{703A83E0-A766-4F96-ADA7-03B7CBFE7062}" type="datetimeFigureOut">
              <a:rPr lang="en-US" smtClean="0"/>
              <a:t>12/20/2021</a:t>
            </a:fld>
            <a:endParaRPr lang="en-US"/>
          </a:p>
        </p:txBody>
      </p:sp>
      <p:sp>
        <p:nvSpPr>
          <p:cNvPr id="5" name="Footer Placeholder 4">
            <a:extLst>
              <a:ext uri="{FF2B5EF4-FFF2-40B4-BE49-F238E27FC236}">
                <a16:creationId xmlns:a16="http://schemas.microsoft.com/office/drawing/2014/main" id="{F29FBA1B-AEF1-43E5-A17B-3B8E66B8F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298EB-38F0-4E9E-BE72-C4ED570080E3}"/>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4226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B853-0E39-426C-B6F0-F9C9A26413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61406-FFFC-480C-B9E0-5CBCB7A72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4EE27-BF8F-464D-AB1A-1B4B288099BE}"/>
              </a:ext>
            </a:extLst>
          </p:cNvPr>
          <p:cNvSpPr>
            <a:spLocks noGrp="1"/>
          </p:cNvSpPr>
          <p:nvPr>
            <p:ph type="dt" sz="half" idx="10"/>
          </p:nvPr>
        </p:nvSpPr>
        <p:spPr/>
        <p:txBody>
          <a:bodyPr/>
          <a:lstStyle/>
          <a:p>
            <a:fld id="{703A83E0-A766-4F96-ADA7-03B7CBFE7062}" type="datetimeFigureOut">
              <a:rPr lang="en-US" smtClean="0"/>
              <a:t>12/20/2021</a:t>
            </a:fld>
            <a:endParaRPr lang="en-US"/>
          </a:p>
        </p:txBody>
      </p:sp>
      <p:sp>
        <p:nvSpPr>
          <p:cNvPr id="5" name="Footer Placeholder 4">
            <a:extLst>
              <a:ext uri="{FF2B5EF4-FFF2-40B4-BE49-F238E27FC236}">
                <a16:creationId xmlns:a16="http://schemas.microsoft.com/office/drawing/2014/main" id="{594C058C-9719-44B6-B6A3-E124EEA22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BC940-26A1-4ADB-B799-EC2E6E8A55DA}"/>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57135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B4A8-1571-4B02-AC22-311CEDEE3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F20002-9412-4BB7-9D07-771C522D75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B1F277-F1C5-4B1F-88B2-8381CD77D35A}"/>
              </a:ext>
            </a:extLst>
          </p:cNvPr>
          <p:cNvSpPr>
            <a:spLocks noGrp="1"/>
          </p:cNvSpPr>
          <p:nvPr>
            <p:ph type="dt" sz="half" idx="10"/>
          </p:nvPr>
        </p:nvSpPr>
        <p:spPr/>
        <p:txBody>
          <a:bodyPr/>
          <a:lstStyle/>
          <a:p>
            <a:fld id="{703A83E0-A766-4F96-ADA7-03B7CBFE7062}" type="datetimeFigureOut">
              <a:rPr lang="en-US" smtClean="0"/>
              <a:t>12/20/2021</a:t>
            </a:fld>
            <a:endParaRPr lang="en-US"/>
          </a:p>
        </p:txBody>
      </p:sp>
      <p:sp>
        <p:nvSpPr>
          <p:cNvPr id="5" name="Footer Placeholder 4">
            <a:extLst>
              <a:ext uri="{FF2B5EF4-FFF2-40B4-BE49-F238E27FC236}">
                <a16:creationId xmlns:a16="http://schemas.microsoft.com/office/drawing/2014/main" id="{18BAA78C-892F-41A1-85B6-99A72E323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892E7-CEDE-4C0C-A61F-ABA335CBAB54}"/>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417418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4A8F-ED3C-4316-8C97-C53698DAEC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2BBBE-63BA-47DF-AA40-0D8B9052CD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1AE34C-BD63-4299-8F9B-B6F95B76F6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96877B-93D6-4EB0-97CF-105B5F13581E}"/>
              </a:ext>
            </a:extLst>
          </p:cNvPr>
          <p:cNvSpPr>
            <a:spLocks noGrp="1"/>
          </p:cNvSpPr>
          <p:nvPr>
            <p:ph type="dt" sz="half" idx="10"/>
          </p:nvPr>
        </p:nvSpPr>
        <p:spPr/>
        <p:txBody>
          <a:bodyPr/>
          <a:lstStyle/>
          <a:p>
            <a:fld id="{703A83E0-A766-4F96-ADA7-03B7CBFE7062}" type="datetimeFigureOut">
              <a:rPr lang="en-US" smtClean="0"/>
              <a:t>12/20/2021</a:t>
            </a:fld>
            <a:endParaRPr lang="en-US"/>
          </a:p>
        </p:txBody>
      </p:sp>
      <p:sp>
        <p:nvSpPr>
          <p:cNvPr id="6" name="Footer Placeholder 5">
            <a:extLst>
              <a:ext uri="{FF2B5EF4-FFF2-40B4-BE49-F238E27FC236}">
                <a16:creationId xmlns:a16="http://schemas.microsoft.com/office/drawing/2014/main" id="{7A77438B-CCE6-4BA3-90E1-60F4F39D3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6202F-2E81-4902-BB24-4C7A8DD30D1E}"/>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225020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5B85-E4A5-4B52-BE94-658041B0B9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70BEAD-9499-4441-AB7F-2817B8C4BC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943582-1A74-4E0C-BDE7-1330C35012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8365E2-E0CB-4920-9B1B-7A82865B3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C990B-DB41-432D-BD44-1209B52A2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F6301A-FF2E-4AB8-B793-49B78CF24F79}"/>
              </a:ext>
            </a:extLst>
          </p:cNvPr>
          <p:cNvSpPr>
            <a:spLocks noGrp="1"/>
          </p:cNvSpPr>
          <p:nvPr>
            <p:ph type="dt" sz="half" idx="10"/>
          </p:nvPr>
        </p:nvSpPr>
        <p:spPr/>
        <p:txBody>
          <a:bodyPr/>
          <a:lstStyle/>
          <a:p>
            <a:fld id="{703A83E0-A766-4F96-ADA7-03B7CBFE7062}" type="datetimeFigureOut">
              <a:rPr lang="en-US" smtClean="0"/>
              <a:t>12/20/2021</a:t>
            </a:fld>
            <a:endParaRPr lang="en-US"/>
          </a:p>
        </p:txBody>
      </p:sp>
      <p:sp>
        <p:nvSpPr>
          <p:cNvPr id="8" name="Footer Placeholder 7">
            <a:extLst>
              <a:ext uri="{FF2B5EF4-FFF2-40B4-BE49-F238E27FC236}">
                <a16:creationId xmlns:a16="http://schemas.microsoft.com/office/drawing/2014/main" id="{1E676A4D-C36E-4D1C-94B2-F59A304CAA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B2DFB9-D38F-4AF5-B33B-0BE28C680FEE}"/>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89698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8B24-63F6-41B9-B6D6-3926F9CB16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3BC978-89F3-42D9-80AF-2157D6325515}"/>
              </a:ext>
            </a:extLst>
          </p:cNvPr>
          <p:cNvSpPr>
            <a:spLocks noGrp="1"/>
          </p:cNvSpPr>
          <p:nvPr>
            <p:ph type="dt" sz="half" idx="10"/>
          </p:nvPr>
        </p:nvSpPr>
        <p:spPr/>
        <p:txBody>
          <a:bodyPr/>
          <a:lstStyle/>
          <a:p>
            <a:fld id="{703A83E0-A766-4F96-ADA7-03B7CBFE7062}" type="datetimeFigureOut">
              <a:rPr lang="en-US" smtClean="0"/>
              <a:t>12/20/2021</a:t>
            </a:fld>
            <a:endParaRPr lang="en-US"/>
          </a:p>
        </p:txBody>
      </p:sp>
      <p:sp>
        <p:nvSpPr>
          <p:cNvPr id="4" name="Footer Placeholder 3">
            <a:extLst>
              <a:ext uri="{FF2B5EF4-FFF2-40B4-BE49-F238E27FC236}">
                <a16:creationId xmlns:a16="http://schemas.microsoft.com/office/drawing/2014/main" id="{F31E883C-2AF5-4743-9FF7-4AC2F4C70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B9C62C-00F1-4D24-A908-C34F00CEE90B}"/>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206992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37B23-D5F0-42B3-BABD-795837543274}"/>
              </a:ext>
            </a:extLst>
          </p:cNvPr>
          <p:cNvSpPr>
            <a:spLocks noGrp="1"/>
          </p:cNvSpPr>
          <p:nvPr>
            <p:ph type="dt" sz="half" idx="10"/>
          </p:nvPr>
        </p:nvSpPr>
        <p:spPr/>
        <p:txBody>
          <a:bodyPr/>
          <a:lstStyle/>
          <a:p>
            <a:fld id="{703A83E0-A766-4F96-ADA7-03B7CBFE7062}" type="datetimeFigureOut">
              <a:rPr lang="en-US" smtClean="0"/>
              <a:t>12/20/2021</a:t>
            </a:fld>
            <a:endParaRPr lang="en-US"/>
          </a:p>
        </p:txBody>
      </p:sp>
      <p:sp>
        <p:nvSpPr>
          <p:cNvPr id="3" name="Footer Placeholder 2">
            <a:extLst>
              <a:ext uri="{FF2B5EF4-FFF2-40B4-BE49-F238E27FC236}">
                <a16:creationId xmlns:a16="http://schemas.microsoft.com/office/drawing/2014/main" id="{AF804338-B365-4E18-ABAC-BEFF375919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CA3A9-45C1-459B-A8F2-BF2FAAF1DA4C}"/>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367996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18D9-68E0-4CE3-93E2-8181E3224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24AEAC-6D20-46A2-A7C5-40FD2FC61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6A389-6384-45A8-A51E-75C11D5F9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29CB6-4251-4AE6-97BC-55916DB91724}"/>
              </a:ext>
            </a:extLst>
          </p:cNvPr>
          <p:cNvSpPr>
            <a:spLocks noGrp="1"/>
          </p:cNvSpPr>
          <p:nvPr>
            <p:ph type="dt" sz="half" idx="10"/>
          </p:nvPr>
        </p:nvSpPr>
        <p:spPr/>
        <p:txBody>
          <a:bodyPr/>
          <a:lstStyle/>
          <a:p>
            <a:fld id="{703A83E0-A766-4F96-ADA7-03B7CBFE7062}" type="datetimeFigureOut">
              <a:rPr lang="en-US" smtClean="0"/>
              <a:t>12/20/2021</a:t>
            </a:fld>
            <a:endParaRPr lang="en-US"/>
          </a:p>
        </p:txBody>
      </p:sp>
      <p:sp>
        <p:nvSpPr>
          <p:cNvPr id="6" name="Footer Placeholder 5">
            <a:extLst>
              <a:ext uri="{FF2B5EF4-FFF2-40B4-BE49-F238E27FC236}">
                <a16:creationId xmlns:a16="http://schemas.microsoft.com/office/drawing/2014/main" id="{06C84ED2-C7A4-4B66-8426-73E403368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FDFF5-3BBF-4D66-B490-3E5DAD69B40A}"/>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309346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136B-47E1-4BB3-8A0D-86DFA4584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DF51FA-E710-4495-A987-81C9227DB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FDFE99-1880-4AC0-A300-D994AB464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F5503-F295-4F7B-AB8F-8057B1B348D2}"/>
              </a:ext>
            </a:extLst>
          </p:cNvPr>
          <p:cNvSpPr>
            <a:spLocks noGrp="1"/>
          </p:cNvSpPr>
          <p:nvPr>
            <p:ph type="dt" sz="half" idx="10"/>
          </p:nvPr>
        </p:nvSpPr>
        <p:spPr/>
        <p:txBody>
          <a:bodyPr/>
          <a:lstStyle/>
          <a:p>
            <a:fld id="{703A83E0-A766-4F96-ADA7-03B7CBFE7062}" type="datetimeFigureOut">
              <a:rPr lang="en-US" smtClean="0"/>
              <a:t>12/20/2021</a:t>
            </a:fld>
            <a:endParaRPr lang="en-US"/>
          </a:p>
        </p:txBody>
      </p:sp>
      <p:sp>
        <p:nvSpPr>
          <p:cNvPr id="6" name="Footer Placeholder 5">
            <a:extLst>
              <a:ext uri="{FF2B5EF4-FFF2-40B4-BE49-F238E27FC236}">
                <a16:creationId xmlns:a16="http://schemas.microsoft.com/office/drawing/2014/main" id="{5A16DB79-0845-400A-8529-E97A84CE4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C85A9-BCB1-4B80-959C-3702D02226FD}"/>
              </a:ext>
            </a:extLst>
          </p:cNvPr>
          <p:cNvSpPr>
            <a:spLocks noGrp="1"/>
          </p:cNvSpPr>
          <p:nvPr>
            <p:ph type="sldNum" sz="quarter" idx="12"/>
          </p:nvPr>
        </p:nvSpPr>
        <p:spPr/>
        <p:txBody>
          <a:bodyPr/>
          <a:lstStyle/>
          <a:p>
            <a:fld id="{91398878-CA57-45A4-8154-F7322BB4CD9A}" type="slidenum">
              <a:rPr lang="en-US" smtClean="0"/>
              <a:t>‹#›</a:t>
            </a:fld>
            <a:endParaRPr lang="en-US"/>
          </a:p>
        </p:txBody>
      </p:sp>
    </p:spTree>
    <p:extLst>
      <p:ext uri="{BB962C8B-B14F-4D97-AF65-F5344CB8AC3E}">
        <p14:creationId xmlns:p14="http://schemas.microsoft.com/office/powerpoint/2010/main" val="141456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8F8561-130F-41EB-958F-9AE027DE9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BB3999-7599-471E-B55D-81BBFEC03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31746-14D9-4F94-AA18-785EDD4D7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A83E0-A766-4F96-ADA7-03B7CBFE7062}" type="datetimeFigureOut">
              <a:rPr lang="en-US" smtClean="0"/>
              <a:t>12/20/2021</a:t>
            </a:fld>
            <a:endParaRPr lang="en-US"/>
          </a:p>
        </p:txBody>
      </p:sp>
      <p:sp>
        <p:nvSpPr>
          <p:cNvPr id="5" name="Footer Placeholder 4">
            <a:extLst>
              <a:ext uri="{FF2B5EF4-FFF2-40B4-BE49-F238E27FC236}">
                <a16:creationId xmlns:a16="http://schemas.microsoft.com/office/drawing/2014/main" id="{974D674F-A675-4D84-9DBF-10E8DF8B7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B7F165-7A19-4DE2-A833-5BF55DFD4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98878-CA57-45A4-8154-F7322BB4CD9A}" type="slidenum">
              <a:rPr lang="en-US" smtClean="0"/>
              <a:t>‹#›</a:t>
            </a:fld>
            <a:endParaRPr lang="en-US"/>
          </a:p>
        </p:txBody>
      </p:sp>
    </p:spTree>
    <p:extLst>
      <p:ext uri="{BB962C8B-B14F-4D97-AF65-F5344CB8AC3E}">
        <p14:creationId xmlns:p14="http://schemas.microsoft.com/office/powerpoint/2010/main" val="1861963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person&#10;&#10;Description automatically generated">
            <a:extLst>
              <a:ext uri="{FF2B5EF4-FFF2-40B4-BE49-F238E27FC236}">
                <a16:creationId xmlns:a16="http://schemas.microsoft.com/office/drawing/2014/main" id="{BB25B5D4-1DA1-4ADE-B5D5-DA4CA84FE6E9}"/>
              </a:ext>
            </a:extLst>
          </p:cNvPr>
          <p:cNvPicPr>
            <a:picLocks noChangeAspect="1"/>
          </p:cNvPicPr>
          <p:nvPr/>
        </p:nvPicPr>
        <p:blipFill rotWithShape="1">
          <a:blip r:embed="rId2">
            <a:extLst>
              <a:ext uri="{28A0092B-C50C-407E-A947-70E740481C1C}">
                <a14:useLocalDpi xmlns:a14="http://schemas.microsoft.com/office/drawing/2010/main" val="0"/>
              </a:ext>
            </a:extLst>
          </a:blip>
          <a:srcRect t="6250"/>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1CF2D87-37ED-4C6D-85DA-86DC17F512B9}"/>
              </a:ext>
            </a:extLst>
          </p:cNvPr>
          <p:cNvSpPr>
            <a:spLocks noGrp="1"/>
          </p:cNvSpPr>
          <p:nvPr>
            <p:ph type="ctrTitle"/>
          </p:nvPr>
        </p:nvSpPr>
        <p:spPr>
          <a:xfrm>
            <a:off x="8022021" y="3231931"/>
            <a:ext cx="3852041" cy="1834056"/>
          </a:xfrm>
        </p:spPr>
        <p:txBody>
          <a:bodyPr>
            <a:normAutofit/>
          </a:bodyPr>
          <a:lstStyle/>
          <a:p>
            <a:r>
              <a:rPr lang="en-US" sz="4000" dirty="0"/>
              <a:t>Who’s The Real MVP?</a:t>
            </a:r>
            <a:br>
              <a:rPr lang="en-US" sz="4000" dirty="0"/>
            </a:br>
            <a:r>
              <a:rPr lang="en-US" sz="4000" dirty="0"/>
              <a:t>MJ vs. Lebron</a:t>
            </a:r>
          </a:p>
        </p:txBody>
      </p:sp>
      <p:sp>
        <p:nvSpPr>
          <p:cNvPr id="3" name="Subtitle 2">
            <a:extLst>
              <a:ext uri="{FF2B5EF4-FFF2-40B4-BE49-F238E27FC236}">
                <a16:creationId xmlns:a16="http://schemas.microsoft.com/office/drawing/2014/main" id="{CEE0AD77-8ABC-4CFB-9BF5-BC10BD2ABC08}"/>
              </a:ext>
            </a:extLst>
          </p:cNvPr>
          <p:cNvSpPr>
            <a:spLocks noGrp="1"/>
          </p:cNvSpPr>
          <p:nvPr>
            <p:ph type="subTitle" idx="1"/>
          </p:nvPr>
        </p:nvSpPr>
        <p:spPr>
          <a:xfrm>
            <a:off x="7782910" y="5242675"/>
            <a:ext cx="4330262" cy="683284"/>
          </a:xfrm>
        </p:spPr>
        <p:txBody>
          <a:bodyPr>
            <a:normAutofit/>
          </a:bodyPr>
          <a:lstStyle/>
          <a:p>
            <a:r>
              <a:rPr lang="en-US" sz="800" i="1">
                <a:effectLst/>
                <a:latin typeface="Segoe UI" panose="020B0502040204020203" pitchFamily="34" charset="0"/>
                <a:ea typeface="Times New Roman" panose="02020603050405020304" pitchFamily="18" charset="0"/>
              </a:rPr>
              <a:t>Capstone Project for Part Time Data Analytics Cohort DA5.</a:t>
            </a:r>
          </a:p>
          <a:p>
            <a:r>
              <a:rPr lang="en-US" sz="800" i="1">
                <a:latin typeface="Segoe UI" panose="020B0502040204020203" pitchFamily="34" charset="0"/>
                <a:ea typeface="Times New Roman" panose="02020603050405020304" pitchFamily="18" charset="0"/>
              </a:rPr>
              <a:t>By</a:t>
            </a:r>
          </a:p>
          <a:p>
            <a:r>
              <a:rPr lang="en-US" sz="800" i="1">
                <a:effectLst/>
                <a:latin typeface="Segoe UI" panose="020B0502040204020203" pitchFamily="34" charset="0"/>
                <a:ea typeface="Times New Roman" panose="02020603050405020304" pitchFamily="18" charset="0"/>
              </a:rPr>
              <a:t>A</a:t>
            </a:r>
            <a:r>
              <a:rPr lang="en-US" sz="800" i="1">
                <a:latin typeface="Segoe UI" panose="020B0502040204020203" pitchFamily="34" charset="0"/>
                <a:ea typeface="Times New Roman" panose="02020603050405020304" pitchFamily="18" charset="0"/>
              </a:rPr>
              <a:t>ustin Peay</a:t>
            </a:r>
            <a:endParaRPr lang="en-US" sz="800">
              <a:effectLst/>
              <a:latin typeface="Times New Roman" panose="02020603050405020304" pitchFamily="18" charset="0"/>
              <a:ea typeface="Times New Roman" panose="02020603050405020304" pitchFamily="18" charset="0"/>
            </a:endParaRPr>
          </a:p>
          <a:p>
            <a:endParaRPr lang="en-US" sz="800"/>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14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4AA0-DB7D-457B-B5B9-6D8FB8699F98}"/>
              </a:ext>
            </a:extLst>
          </p:cNvPr>
          <p:cNvSpPr>
            <a:spLocks noGrp="1"/>
          </p:cNvSpPr>
          <p:nvPr>
            <p:ph type="title"/>
          </p:nvPr>
        </p:nvSpPr>
        <p:spPr/>
        <p:txBody>
          <a:bodyPr/>
          <a:lstStyle/>
          <a:p>
            <a:r>
              <a:rPr lang="en-US" dirty="0"/>
              <a:t>Data Sources</a:t>
            </a:r>
          </a:p>
        </p:txBody>
      </p:sp>
      <p:graphicFrame>
        <p:nvGraphicFramePr>
          <p:cNvPr id="5" name="Content Placeholder 2">
            <a:extLst>
              <a:ext uri="{FF2B5EF4-FFF2-40B4-BE49-F238E27FC236}">
                <a16:creationId xmlns:a16="http://schemas.microsoft.com/office/drawing/2014/main" id="{46D7DE64-6972-4018-A1C7-4ACC45EA2EB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23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7415-3A87-490B-B820-110076EA9C8F}"/>
              </a:ext>
            </a:extLst>
          </p:cNvPr>
          <p:cNvSpPr>
            <a:spLocks noGrp="1"/>
          </p:cNvSpPr>
          <p:nvPr>
            <p:ph type="title"/>
          </p:nvPr>
        </p:nvSpPr>
        <p:spPr/>
        <p:txBody>
          <a:bodyPr/>
          <a:lstStyle/>
          <a:p>
            <a:r>
              <a:rPr lang="en-US" dirty="0"/>
              <a:t>Data Questions?</a:t>
            </a:r>
          </a:p>
        </p:txBody>
      </p:sp>
      <p:sp>
        <p:nvSpPr>
          <p:cNvPr id="3" name="Content Placeholder 2">
            <a:extLst>
              <a:ext uri="{FF2B5EF4-FFF2-40B4-BE49-F238E27FC236}">
                <a16:creationId xmlns:a16="http://schemas.microsoft.com/office/drawing/2014/main" id="{28A1A322-69F8-49A6-85F0-40B547BA8B59}"/>
              </a:ext>
            </a:extLst>
          </p:cNvPr>
          <p:cNvSpPr>
            <a:spLocks noGrp="1"/>
          </p:cNvSpPr>
          <p:nvPr>
            <p:ph idx="1"/>
          </p:nvPr>
        </p:nvSpPr>
        <p:spPr/>
        <p:txBody>
          <a:bodyPr/>
          <a:lstStyle/>
          <a:p>
            <a:r>
              <a:rPr lang="en-US" sz="1800" b="1" dirty="0">
                <a:solidFill>
                  <a:srgbClr val="000000"/>
                </a:solidFill>
                <a:effectLst/>
                <a:latin typeface="Segoe UI" panose="020B0502040204020203" pitchFamily="34" charset="0"/>
                <a:ea typeface="Calibri" panose="020F0502020204030204" pitchFamily="34" charset="0"/>
              </a:rPr>
              <a:t>The Goat?</a:t>
            </a:r>
            <a:r>
              <a:rPr lang="en-US" sz="1800" dirty="0">
                <a:solidFill>
                  <a:srgbClr val="000000"/>
                </a:solidFill>
                <a:effectLst/>
                <a:latin typeface="Segoe UI" panose="020B0502040204020203" pitchFamily="34" charset="0"/>
                <a:ea typeface="Calibri" panose="020F0502020204030204" pitchFamily="34" charset="0"/>
              </a:rPr>
              <a:t> This question has been brewing around ever since Lebron James won his first championship. Is Michael Jordan the greatest of all time or is Lebron James the greatest of all time?</a:t>
            </a:r>
          </a:p>
          <a:p>
            <a:r>
              <a:rPr lang="en-US" sz="1800" dirty="0">
                <a:solidFill>
                  <a:srgbClr val="000000"/>
                </a:solidFill>
                <a:effectLst/>
                <a:latin typeface="Segoe UI" panose="020B0502040204020203" pitchFamily="34" charset="0"/>
                <a:ea typeface="Times New Roman" panose="02020603050405020304" pitchFamily="18" charset="0"/>
              </a:rPr>
              <a:t>Did teammates/opponents affect the individuals performance?</a:t>
            </a:r>
            <a:endParaRPr lang="en-US" sz="1800" dirty="0">
              <a:effectLst/>
              <a:latin typeface="Times New Roman" panose="02020603050405020304" pitchFamily="18" charset="0"/>
              <a:ea typeface="Times New Roman" panose="02020603050405020304" pitchFamily="18" charset="0"/>
            </a:endParaRPr>
          </a:p>
          <a:p>
            <a:endParaRPr lang="en-US" sz="1800" dirty="0">
              <a:solidFill>
                <a:srgbClr val="000000"/>
              </a:solidFill>
              <a:latin typeface="Segoe UI" panose="020B0502040204020203" pitchFamily="34" charset="0"/>
            </a:endParaRPr>
          </a:p>
          <a:p>
            <a:endParaRPr lang="en-US" dirty="0"/>
          </a:p>
        </p:txBody>
      </p:sp>
    </p:spTree>
    <p:extLst>
      <p:ext uri="{BB962C8B-B14F-4D97-AF65-F5344CB8AC3E}">
        <p14:creationId xmlns:p14="http://schemas.microsoft.com/office/powerpoint/2010/main" val="241032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05A91-81D0-4FFE-A3F6-5699CBDFF096}"/>
              </a:ext>
            </a:extLst>
          </p:cNvPr>
          <p:cNvSpPr>
            <a:spLocks noGrp="1"/>
          </p:cNvSpPr>
          <p:nvPr>
            <p:ph type="title"/>
          </p:nvPr>
        </p:nvSpPr>
        <p:spPr>
          <a:xfrm>
            <a:off x="640080" y="325369"/>
            <a:ext cx="4368602" cy="1956841"/>
          </a:xfrm>
        </p:spPr>
        <p:txBody>
          <a:bodyPr anchor="b">
            <a:normAutofit/>
          </a:bodyPr>
          <a:lstStyle/>
          <a:p>
            <a:r>
              <a:rPr lang="en-US" sz="5000"/>
              <a:t>Who is Michael Jordan?</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C33661-E06B-4037-A99F-6BF9C578578D}"/>
              </a:ext>
            </a:extLst>
          </p:cNvPr>
          <p:cNvSpPr>
            <a:spLocks noGrp="1"/>
          </p:cNvSpPr>
          <p:nvPr>
            <p:ph idx="1"/>
          </p:nvPr>
        </p:nvSpPr>
        <p:spPr>
          <a:xfrm>
            <a:off x="640080" y="2872899"/>
            <a:ext cx="4243589" cy="3320668"/>
          </a:xfrm>
        </p:spPr>
        <p:txBody>
          <a:bodyPr>
            <a:normAutofit/>
          </a:bodyPr>
          <a:lstStyle/>
          <a:p>
            <a:r>
              <a:rPr lang="en-US" sz="2200" dirty="0"/>
              <a:t>6x NBA Champion and 6x NBA Finals MVP</a:t>
            </a:r>
          </a:p>
          <a:p>
            <a:pPr lvl="1"/>
            <a:r>
              <a:rPr lang="en-US" sz="2200" dirty="0"/>
              <a:t>Having won 3 championships in a row</a:t>
            </a:r>
          </a:p>
          <a:p>
            <a:r>
              <a:rPr lang="en-US" sz="2200" dirty="0"/>
              <a:t>5x NBA MVP</a:t>
            </a:r>
          </a:p>
          <a:p>
            <a:r>
              <a:rPr lang="en-US" sz="2200" dirty="0"/>
              <a:t>14x NBA All-Star</a:t>
            </a:r>
          </a:p>
          <a:p>
            <a:r>
              <a:rPr lang="en-US" sz="2200" dirty="0"/>
              <a:t>2x Olympic gold medal winner</a:t>
            </a:r>
          </a:p>
          <a:p>
            <a:endParaRPr lang="en-US" sz="2200" dirty="0"/>
          </a:p>
        </p:txBody>
      </p:sp>
      <p:pic>
        <p:nvPicPr>
          <p:cNvPr id="5" name="Picture 4" descr="A basketball player dunking a basketball&#10;&#10;Description automatically generated with medium confidence">
            <a:extLst>
              <a:ext uri="{FF2B5EF4-FFF2-40B4-BE49-F238E27FC236}">
                <a16:creationId xmlns:a16="http://schemas.microsoft.com/office/drawing/2014/main" id="{7D2D8819-557D-44C7-916F-B7113C90C960}"/>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247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1A525-D299-476C-809C-5B8B22CF04D7}"/>
              </a:ext>
            </a:extLst>
          </p:cNvPr>
          <p:cNvSpPr>
            <a:spLocks noGrp="1"/>
          </p:cNvSpPr>
          <p:nvPr>
            <p:ph type="title"/>
          </p:nvPr>
        </p:nvSpPr>
        <p:spPr>
          <a:xfrm>
            <a:off x="640080" y="325369"/>
            <a:ext cx="4368602" cy="1956841"/>
          </a:xfrm>
        </p:spPr>
        <p:txBody>
          <a:bodyPr anchor="b">
            <a:normAutofit/>
          </a:bodyPr>
          <a:lstStyle/>
          <a:p>
            <a:r>
              <a:rPr lang="en-US" sz="5400"/>
              <a:t>Who is LeBron James?</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C1D8D96-4979-49C9-B8A0-A87A61E45388}"/>
              </a:ext>
            </a:extLst>
          </p:cNvPr>
          <p:cNvSpPr>
            <a:spLocks noGrp="1"/>
          </p:cNvSpPr>
          <p:nvPr>
            <p:ph idx="1"/>
          </p:nvPr>
        </p:nvSpPr>
        <p:spPr>
          <a:xfrm>
            <a:off x="640080" y="2872899"/>
            <a:ext cx="4243589" cy="3320668"/>
          </a:xfrm>
        </p:spPr>
        <p:txBody>
          <a:bodyPr>
            <a:normAutofit/>
          </a:bodyPr>
          <a:lstStyle/>
          <a:p>
            <a:r>
              <a:rPr lang="en-US" sz="2200" dirty="0"/>
              <a:t>4x NBA Champion and 4x Finals MVP</a:t>
            </a:r>
          </a:p>
          <a:p>
            <a:r>
              <a:rPr lang="en-US" sz="2200" dirty="0"/>
              <a:t>4x NBA MVP</a:t>
            </a:r>
          </a:p>
          <a:p>
            <a:r>
              <a:rPr lang="en-US" sz="2200" dirty="0"/>
              <a:t>17x NBA All-Star</a:t>
            </a:r>
          </a:p>
          <a:p>
            <a:r>
              <a:rPr lang="en-US" sz="2200" dirty="0"/>
              <a:t>2x Olympic gold medal winner</a:t>
            </a:r>
          </a:p>
          <a:p>
            <a:endParaRPr lang="en-US" sz="2200" dirty="0"/>
          </a:p>
        </p:txBody>
      </p:sp>
      <p:pic>
        <p:nvPicPr>
          <p:cNvPr id="5" name="Content Placeholder 4" descr="A basketball player dribbling the ball in front of a crowd&#10;&#10;Description automatically generated">
            <a:extLst>
              <a:ext uri="{FF2B5EF4-FFF2-40B4-BE49-F238E27FC236}">
                <a16:creationId xmlns:a16="http://schemas.microsoft.com/office/drawing/2014/main" id="{49E9D510-5AF5-4082-AF49-CE9610204242}"/>
              </a:ext>
            </a:extLst>
          </p:cNvPr>
          <p:cNvPicPr>
            <a:picLocks noChangeAspect="1"/>
          </p:cNvPicPr>
          <p:nvPr/>
        </p:nvPicPr>
        <p:blipFill rotWithShape="1">
          <a:blip r:embed="rId2">
            <a:extLst>
              <a:ext uri="{28A0092B-C50C-407E-A947-70E740481C1C}">
                <a14:useLocalDpi xmlns:a14="http://schemas.microsoft.com/office/drawing/2010/main" val="0"/>
              </a:ext>
            </a:extLst>
          </a:blip>
          <a:srcRect l="26078" r="1750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16910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147</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Segoe UI</vt:lpstr>
      <vt:lpstr>Times New Roman</vt:lpstr>
      <vt:lpstr>Office Theme</vt:lpstr>
      <vt:lpstr>Who’s The Real MVP? MJ vs. Lebron</vt:lpstr>
      <vt:lpstr>Data Sources</vt:lpstr>
      <vt:lpstr>Data Questions?</vt:lpstr>
      <vt:lpstr>Who is Michael Jordan?</vt:lpstr>
      <vt:lpstr>Who is LeBron James?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Who’s The Real MVP? MJ v. Lebron</dc:title>
  <dc:creator>Austin Peay</dc:creator>
  <cp:lastModifiedBy>Austin Peay</cp:lastModifiedBy>
  <cp:revision>2</cp:revision>
  <dcterms:created xsi:type="dcterms:W3CDTF">2021-12-21T00:11:12Z</dcterms:created>
  <dcterms:modified xsi:type="dcterms:W3CDTF">2021-12-21T08:01:53Z</dcterms:modified>
</cp:coreProperties>
</file>