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mn.zoom.us/j/9715627093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978760"/>
            <a:ext cx="7467600" cy="751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-17001"/>
            <a:ext cx="7467600" cy="751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278487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Masters Thesis Symposium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-15371" y="8072967"/>
            <a:ext cx="7467600" cy="892512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Friday, </a:t>
            </a: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April 12</a:t>
            </a:r>
            <a:r>
              <a:rPr lang="en-US" sz="2800" b="1" baseline="30000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th</a:t>
            </a:r>
            <a:r>
              <a:rPr lang="en-US" sz="2800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</a:rPr>
              <a:t> 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 PM – </a:t>
            </a:r>
            <a:r>
              <a:rPr lang="en-US" sz="2400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PM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119 </a:t>
            </a:r>
            <a:r>
              <a:rPr lang="en-US" sz="2400" dirty="0">
                <a:latin typeface="LM Roman 12" panose="00000500000000000000" pitchFamily="50" charset="0"/>
                <a:hlinkClick r:id="rId3"/>
              </a:rPr>
              <a:t>https://umn.zoom.us/j/97156270931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2019797" y="1984353"/>
            <a:ext cx="54285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Jacob </a:t>
            </a:r>
            <a:r>
              <a:rPr lang="en-US" sz="2000" b="1" u="sng" kern="1200" dirty="0">
                <a:solidFill>
                  <a:srgbClr val="5A0013"/>
                </a:solidFill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Harris</a:t>
            </a:r>
            <a:r>
              <a:rPr lang="en-US" sz="2000" b="1" kern="1200" dirty="0">
                <a:solidFill>
                  <a:srgbClr val="5A0013"/>
                </a:solidFill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DICE-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Py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: Open-Source Implementation and Enhancement of the DICE Model in Python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9616" y="1997051"/>
            <a:ext cx="1270946" cy="9938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278000"/>
            <a:ext cx="1488814" cy="11197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91E268-9442-FC39-E315-D54F168600E4}"/>
              </a:ext>
            </a:extLst>
          </p:cNvPr>
          <p:cNvSpPr txBox="1"/>
          <p:nvPr/>
        </p:nvSpPr>
        <p:spPr>
          <a:xfrm>
            <a:off x="2019797" y="3160573"/>
            <a:ext cx="542850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Joseph Whitney</a:t>
            </a:r>
            <a:r>
              <a:rPr lang="en-US" sz="2000" b="1" kern="1200" dirty="0">
                <a:solidFill>
                  <a:srgbClr val="5A0013"/>
                </a:solidFill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Effects of Institutional Spending on College Graduation &amp; Retention Rates: Where Should Universities Spend Their Money?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M Roman 12" panose="00000500000000000000" pitchFamily="50" charset="0"/>
              <a:ea typeface="Arial" panose="020B0604020202020204" pitchFamily="34" charset="0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F3688F-9508-39B9-005C-5E484EB6839C}"/>
              </a:ext>
            </a:extLst>
          </p:cNvPr>
          <p:cNvSpPr txBox="1"/>
          <p:nvPr/>
        </p:nvSpPr>
        <p:spPr>
          <a:xfrm>
            <a:off x="2019798" y="4653171"/>
            <a:ext cx="5428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u="sng" kern="1200" dirty="0">
                <a:solidFill>
                  <a:srgbClr val="5A0013"/>
                </a:solidFill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Kristi </a:t>
            </a:r>
            <a:r>
              <a:rPr lang="en-US" sz="2000" b="1" u="sng" kern="1200" dirty="0" err="1">
                <a:solidFill>
                  <a:srgbClr val="5A0013"/>
                </a:solidFill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Getschel</a:t>
            </a:r>
            <a:r>
              <a:rPr lang="en-US" sz="2000" b="1" kern="1200" dirty="0">
                <a:solidFill>
                  <a:srgbClr val="5A0013"/>
                </a:solidFill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The Growth Potential of Minnesota Aquaculture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3C8B2-3089-AF3D-6EAA-90568954BBD8}"/>
              </a:ext>
            </a:extLst>
          </p:cNvPr>
          <p:cNvSpPr txBox="1"/>
          <p:nvPr/>
        </p:nvSpPr>
        <p:spPr>
          <a:xfrm>
            <a:off x="2051638" y="5673348"/>
            <a:ext cx="54285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u="sng" kern="1200" dirty="0">
                <a:solidFill>
                  <a:srgbClr val="5A0013"/>
                </a:solidFill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Aiden </a:t>
            </a:r>
            <a:r>
              <a:rPr lang="en-US" sz="2000" b="1" u="sng" kern="1200" dirty="0" err="1">
                <a:solidFill>
                  <a:srgbClr val="5A0013"/>
                </a:solidFill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Opatz</a:t>
            </a:r>
            <a:r>
              <a:rPr lang="en-US" sz="2000" b="1" kern="1200" dirty="0">
                <a:solidFill>
                  <a:srgbClr val="5A0013"/>
                </a:solidFill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Weathering the Storm: a Gravity Model Analysis of Hurricanes' Effect on Migration in the 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BE8D1-1602-8E53-B997-6E9165000DAE}"/>
              </a:ext>
            </a:extLst>
          </p:cNvPr>
          <p:cNvSpPr txBox="1"/>
          <p:nvPr/>
        </p:nvSpPr>
        <p:spPr>
          <a:xfrm>
            <a:off x="2051638" y="6860702"/>
            <a:ext cx="54285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u="sng" kern="1200" dirty="0">
                <a:solidFill>
                  <a:srgbClr val="5A0013"/>
                </a:solidFill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Derek Kelly</a:t>
            </a:r>
            <a:r>
              <a:rPr lang="en-US" sz="2000" b="1" kern="1200" dirty="0">
                <a:solidFill>
                  <a:srgbClr val="5A0013"/>
                </a:solidFill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FM360 Vendors’ Experiences at Farmers Markets: 2016-2023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69A013-5745-C838-5C05-EE7480CCC96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5536" y="3254927"/>
            <a:ext cx="1270946" cy="993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5AE9A7-4D7D-BDDC-6304-6B5F9E86DA8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9184" y="4510515"/>
            <a:ext cx="1270946" cy="9938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898683-6F1E-1272-58A2-6F3FB71A8C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2832" y="5684233"/>
            <a:ext cx="1270946" cy="9938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36BF76C-284E-94F4-9480-F2D4DA3DD8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46480" y="6871587"/>
            <a:ext cx="1270946" cy="993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104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LM Roman 12</vt:lpstr>
      <vt:lpstr>Calibri</vt:lpstr>
      <vt:lpstr>Office Theme</vt:lpstr>
      <vt:lpstr>Applied Economics (APEC)  Masters Thesis Symposium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Ryan McWay</cp:lastModifiedBy>
  <cp:revision>46</cp:revision>
  <cp:lastPrinted>2022-04-15T15:45:13Z</cp:lastPrinted>
  <dcterms:created xsi:type="dcterms:W3CDTF">2021-12-09T19:29:02Z</dcterms:created>
  <dcterms:modified xsi:type="dcterms:W3CDTF">2024-01-26T21:07:07Z</dcterms:modified>
</cp:coreProperties>
</file>