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282070" y="2131877"/>
            <a:ext cx="4185530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David </a:t>
            </a:r>
            <a:r>
              <a:rPr lang="en-US" sz="36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Redish</a:t>
            </a:r>
            <a:endParaRPr lang="en-US" sz="36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Neuroscience Faculty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November 20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846832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Why Economists Need to Know the Neuroscience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2" r="-603"/>
          <a:stretch/>
        </p:blipFill>
        <p:spPr>
          <a:xfrm>
            <a:off x="172331" y="2665796"/>
            <a:ext cx="3151064" cy="319848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58</cp:revision>
  <cp:lastPrinted>2022-04-15T15:45:13Z</cp:lastPrinted>
  <dcterms:created xsi:type="dcterms:W3CDTF">2021-12-09T19:29:02Z</dcterms:created>
  <dcterms:modified xsi:type="dcterms:W3CDTF">2024-09-12T23:48:37Z</dcterms:modified>
</cp:coreProperties>
</file>