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mn.zoom.us/j/93809319397?pwd=NVBMRDgrZVFYYUk0cHMxTXU4WjBFUT0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Skills Workshop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98294" y="2226660"/>
            <a:ext cx="4069306" cy="4585830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Thomas Durfee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PhD Student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Tuesday, 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March 19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12 PM – 1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119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  <a:hlinkClick r:id="rId3"/>
              </a:rPr>
              <a:t>https://umn.zoom.us/j/93809319397?pwd=NVBMRDgrZVFYYUk0cHMxTXU4WjBFUT09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53035" y="6677688"/>
            <a:ext cx="71229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LM Roman 12" panose="00000500000000000000" pitchFamily="50" charset="0"/>
              </a:rPr>
              <a:t>The UMN Supercomputer and Large Dataset Best Practices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M Roman 12" panose="00000500000000000000" pitchFamily="50" charset="0"/>
              <a:ea typeface="Arial" panose="020B0604020202020204" pitchFamily="34" charset="0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3257" y="2479100"/>
            <a:ext cx="2984815" cy="338943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11EDD-3325-50DA-9B59-330A315D3E2D}"/>
              </a:ext>
            </a:extLst>
          </p:cNvPr>
          <p:cNvSpPr txBox="1"/>
          <p:nvPr/>
        </p:nvSpPr>
        <p:spPr>
          <a:xfrm>
            <a:off x="153035" y="8391996"/>
            <a:ext cx="712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Food and Beverages will be provided. Reach out to the organizer (Ryan McWay) if you have any questions: mcway005@umn.edu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76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LM Roman 12</vt:lpstr>
      <vt:lpstr>Arial</vt:lpstr>
      <vt:lpstr>Office Theme</vt:lpstr>
      <vt:lpstr>Applied Economics (APEC)  Skills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Ryan McWay</cp:lastModifiedBy>
  <cp:revision>47</cp:revision>
  <cp:lastPrinted>2022-04-15T15:45:13Z</cp:lastPrinted>
  <dcterms:created xsi:type="dcterms:W3CDTF">2021-12-09T19:29:02Z</dcterms:created>
  <dcterms:modified xsi:type="dcterms:W3CDTF">2024-02-26T15:46:38Z</dcterms:modified>
</cp:coreProperties>
</file>