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364405"/>
            <a:ext cx="4082954" cy="360094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Corissa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Marson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Friday,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17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099061"/>
            <a:ext cx="71229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How Does Information Avoidance Determine the Effect of Information on Consumer Willingness to Pay: A Case Study on Genetically Modified and Gene Edited Crops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8013"/>
            <a:ext cx="3231611" cy="323161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89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2024-01-10T00:37:11Z</dcterms:modified>
</cp:coreProperties>
</file>