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131877"/>
            <a:ext cx="4069306" cy="4093388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First Name Last Name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Affiliation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Friday,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17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THIS IS THE TITLE FOR THE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479100"/>
            <a:ext cx="3245259" cy="33894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45</cp:revision>
  <cp:lastPrinted>2022-04-15T15:45:13Z</cp:lastPrinted>
  <dcterms:created xsi:type="dcterms:W3CDTF">2021-12-09T19:29:02Z</dcterms:created>
  <dcterms:modified xsi:type="dcterms:W3CDTF">2024-01-10T00:20:17Z</dcterms:modified>
</cp:coreProperties>
</file>