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rgbClr val="FFCC33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Student Seminar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84646" y="2131877"/>
            <a:ext cx="4082954" cy="4093388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First Name Last Name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Affiliation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Friday, </a:t>
            </a: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February 17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677688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THIS IS THE TITLE FOR THE PRESENTATION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3035" y="2479100"/>
            <a:ext cx="3231611" cy="338943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72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LM Roman 12</vt:lpstr>
      <vt:lpstr>Arial</vt:lpstr>
      <vt:lpstr>Calibri</vt:lpstr>
      <vt:lpstr>Office Theme</vt:lpstr>
      <vt:lpstr>Applied Economics (APEC)  Student Seminar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45</cp:revision>
  <cp:lastPrinted>2022-04-15T15:45:13Z</cp:lastPrinted>
  <dcterms:created xsi:type="dcterms:W3CDTF">2021-12-09T19:29:02Z</dcterms:created>
  <dcterms:modified xsi:type="dcterms:W3CDTF">2024-01-10T00:19:38Z</dcterms:modified>
</cp:coreProperties>
</file>