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46272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Abel </a:t>
            </a:r>
            <a:r>
              <a:rPr lang="en-US" sz="36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Broduer</a:t>
            </a:r>
            <a:endParaRPr lang="en-US" sz="3600" b="1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University of Ottawa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September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25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 dirty="0">
                <a:latin typeface="LM Roman 12" panose="00000500000000000000" pitchFamily="50" charset="0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944087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Reproducibility, Replication Packets, and Pre-analysis Plans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94" r="8494"/>
          <a:stretch/>
        </p:blipFill>
        <p:spPr>
          <a:xfrm>
            <a:off x="464024" y="2594433"/>
            <a:ext cx="2784143" cy="335389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52</cp:revision>
  <cp:lastPrinted>2022-04-15T15:45:13Z</cp:lastPrinted>
  <dcterms:created xsi:type="dcterms:W3CDTF">2021-12-09T19:29:02Z</dcterms:created>
  <dcterms:modified xsi:type="dcterms:W3CDTF">2024-08-21T14:55:22Z</dcterms:modified>
</cp:coreProperties>
</file>