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467600" cy="9753600"/>
  <p:notesSz cx="6950075" cy="9236075"/>
  <p:embeddedFontLst>
    <p:embeddedFont>
      <p:font typeface="LM Roman 12" panose="00000500000000000000" pitchFamily="50" charset="0"/>
      <p:regular r:id="rId4"/>
      <p:bold r:id="rId5"/>
      <p:italic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j9Ic0Cos0+1WxzYeHFBp4wMVEn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19"/>
    <a:srgbClr val="FFCC33"/>
    <a:srgbClr val="5B0013"/>
    <a:srgbClr val="FFB71E"/>
    <a:srgbClr val="002B7F"/>
    <a:srgbClr val="288CB4"/>
    <a:srgbClr val="FAB400"/>
    <a:srgbClr val="00759A"/>
    <a:srgbClr val="AE414F"/>
    <a:srgbClr val="22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5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4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2713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48" tIns="90748" rIns="90748" bIns="90748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</p:spPr>
        <p:txBody>
          <a:bodyPr spcFirstLastPara="1" wrap="square" lIns="90748" tIns="90748" rIns="90748" bIns="90748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11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560070" y="1596249"/>
            <a:ext cx="6347460" cy="339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933450" y="5122898"/>
            <a:ext cx="5600700" cy="235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/>
            </a:lvl1pPr>
            <a:lvl2pPr lvl="1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/>
            </a:lvl2pPr>
            <a:lvl3pPr lvl="2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3pPr>
            <a:lvl4pPr lvl="3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4pPr>
            <a:lvl5pPr lvl="4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5pPr>
            <a:lvl6pPr lvl="5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6pPr>
            <a:lvl7pPr lvl="6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7pPr>
            <a:lvl8pPr lvl="7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8pPr>
            <a:lvl9pPr lvl="8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639516" y="2470326"/>
            <a:ext cx="6188570" cy="6440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2016240" y="3847051"/>
            <a:ext cx="8265725" cy="161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1250835" y="2283522"/>
            <a:ext cx="8265725" cy="473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09509" y="2431629"/>
            <a:ext cx="6440805" cy="405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09509" y="6527239"/>
            <a:ext cx="6440805" cy="21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633"/>
              <a:buNone/>
              <a:defRPr sz="163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3780473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14370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514371" y="2390987"/>
            <a:ext cx="3159144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514371" y="3562773"/>
            <a:ext cx="3159144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3780473" y="2390987"/>
            <a:ext cx="3174703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3780473" y="3562773"/>
            <a:ext cx="3174703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525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613"/>
              <a:buChar char="•"/>
              <a:defRPr sz="2613"/>
            </a:lvl1pPr>
            <a:lvl2pPr marL="914400" lvl="1" indent="-373824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287"/>
              <a:buChar char="•"/>
              <a:defRPr sz="2287"/>
            </a:lvl2pPr>
            <a:lvl3pPr marL="1371600" lvl="2" indent="-35306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  <a:defRPr sz="1960"/>
            </a:lvl3pPr>
            <a:lvl4pPr marL="1828800" lvl="3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4pPr>
            <a:lvl5pPr marL="2286000" lvl="4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5pPr>
            <a:lvl6pPr marL="2743200" lvl="5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6pPr>
            <a:lvl7pPr marL="3200400" lvl="6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7pPr>
            <a:lvl8pPr marL="3657600" lvl="7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8pPr>
            <a:lvl9pPr marL="4114800" lvl="8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93"/>
              <a:buFont typeface="Calibri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3824" algn="l" rtl="0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287"/>
              <a:buFont typeface="Arial"/>
              <a:buChar char="•"/>
              <a:defRPr sz="22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306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  <a:defRPr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229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1944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mn.zoom.us/j/9728064560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4C5508-5A5C-C219-35F8-6D5989486492}"/>
              </a:ext>
            </a:extLst>
          </p:cNvPr>
          <p:cNvSpPr txBox="1"/>
          <p:nvPr/>
        </p:nvSpPr>
        <p:spPr>
          <a:xfrm>
            <a:off x="0" y="1230899"/>
            <a:ext cx="7467600" cy="751775"/>
          </a:xfrm>
          <a:prstGeom prst="rect">
            <a:avLst/>
          </a:prstGeom>
          <a:solidFill>
            <a:srgbClr val="FFCC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A211B-B229-FD0F-615B-4C4ABAF6BA64}"/>
              </a:ext>
            </a:extLst>
          </p:cNvPr>
          <p:cNvSpPr txBox="1"/>
          <p:nvPr/>
        </p:nvSpPr>
        <p:spPr>
          <a:xfrm>
            <a:off x="0" y="235138"/>
            <a:ext cx="7467600" cy="751775"/>
          </a:xfrm>
          <a:prstGeom prst="rect">
            <a:avLst/>
          </a:prstGeom>
          <a:solidFill>
            <a:srgbClr val="FFCC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4CB89-87AB-BAF4-DDB7-39BBAAFD3A9B}"/>
              </a:ext>
            </a:extLst>
          </p:cNvPr>
          <p:cNvSpPr txBox="1"/>
          <p:nvPr/>
        </p:nvSpPr>
        <p:spPr>
          <a:xfrm>
            <a:off x="0" y="8986349"/>
            <a:ext cx="7467600" cy="751775"/>
          </a:xfrm>
          <a:prstGeom prst="rect">
            <a:avLst/>
          </a:prstGeom>
          <a:solidFill>
            <a:srgbClr val="FFCC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0" y="530626"/>
            <a:ext cx="7467600" cy="1119793"/>
          </a:xfrm>
          <a:prstGeom prst="rect">
            <a:avLst/>
          </a:prstGeom>
          <a:solidFill>
            <a:srgbClr val="7A0019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69863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Calibri"/>
              <a:buNone/>
            </a:pP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Applied Economics (APEC) </a:t>
            </a:r>
            <a:b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</a:b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Student Seminar</a:t>
            </a:r>
            <a:endParaRPr sz="4800" dirty="0">
              <a:solidFill>
                <a:schemeClr val="bg1"/>
              </a:solidFill>
              <a:latin typeface="LM Roman 12" panose="00000500000000000000" pitchFamily="50" charset="0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384646" y="2131877"/>
            <a:ext cx="4082954" cy="4585830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Evan Cunningham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ECON JMC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1" i="1" u="none" strike="noStrike" cap="none" dirty="0">
              <a:solidFill>
                <a:schemeClr val="dk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Wednesday 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October 16</a:t>
            </a:r>
            <a:endParaRPr lang="en-US" sz="2800" dirty="0">
              <a:solidFill>
                <a:schemeClr val="dk1"/>
              </a:solidFill>
              <a:latin typeface="LM Roman 12" panose="00000500000000000000" pitchFamily="50" charset="0"/>
              <a:ea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11 </a:t>
            </a:r>
            <a:r>
              <a:rPr lang="en-US" sz="2400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M – 1</a:t>
            </a:r>
            <a:r>
              <a:rPr lang="en-US" sz="2400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2</a:t>
            </a: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 PM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b="0" i="0" u="none" strike="noStrike" cap="none" dirty="0">
              <a:solidFill>
                <a:srgbClr val="90002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Ruttan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Hall 119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M Roman 12" panose="00000500000000000000" pitchFamily="50" charset="0"/>
                <a:hlinkClick r:id="rId3"/>
              </a:rPr>
              <a:t>https://umn.zoom.us/j/97280645601</a:t>
            </a: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LM Roman 12" panose="00000500000000000000" pitchFamily="50" charset="0"/>
              <a:cs typeface="Calibri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90BB6-4F8D-4FA4-8143-91E39C8F10FF}"/>
              </a:ext>
            </a:extLst>
          </p:cNvPr>
          <p:cNvSpPr txBox="1"/>
          <p:nvPr/>
        </p:nvSpPr>
        <p:spPr>
          <a:xfrm>
            <a:off x="172331" y="6990781"/>
            <a:ext cx="712293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Title:</a:t>
            </a:r>
          </a:p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Local Labor Market Effects of Amazon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91279F-D2DB-452F-92A8-1463F1BD26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91" t="440" r="7398" b="26591"/>
          <a:stretch/>
        </p:blipFill>
        <p:spPr>
          <a:xfrm>
            <a:off x="272955" y="2716358"/>
            <a:ext cx="3275463" cy="3372319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856DA-51A8-547C-D2B6-E07D6D8EAA7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019798" y="9028090"/>
            <a:ext cx="3825267" cy="720729"/>
          </a:xfrm>
          <a:prstGeom prst="rect">
            <a:avLst/>
          </a:prstGeom>
        </p:spPr>
      </p:pic>
      <p:pic>
        <p:nvPicPr>
          <p:cNvPr id="5" name="Picture 4" descr="A yellow letter m on a red background&#10;&#10;Description automatically generated">
            <a:extLst>
              <a:ext uri="{FF2B5EF4-FFF2-40B4-BE49-F238E27FC236}">
                <a16:creationId xmlns:a16="http://schemas.microsoft.com/office/drawing/2014/main" id="{35670BD1-2229-F8C9-4077-192C369BC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290" y="530139"/>
            <a:ext cx="1488814" cy="11197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42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LM Roman 12</vt:lpstr>
      <vt:lpstr>Office Theme</vt:lpstr>
      <vt:lpstr>Applied Economics (APEC)  Student Seminar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 and Development  Seminar</dc:title>
  <dc:creator>Jeanne M Giernet</dc:creator>
  <cp:lastModifiedBy>Ryan McWay</cp:lastModifiedBy>
  <cp:revision>50</cp:revision>
  <cp:lastPrinted>2022-04-15T15:45:13Z</cp:lastPrinted>
  <dcterms:created xsi:type="dcterms:W3CDTF">2021-12-09T19:29:02Z</dcterms:created>
  <dcterms:modified xsi:type="dcterms:W3CDTF">2024-08-21T14:57:58Z</dcterms:modified>
</cp:coreProperties>
</file>