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Jiuchen</a:t>
            </a: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Deng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JMC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October 2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261045"/>
            <a:ext cx="71229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The Development of Personality Traits and Cognitive Skills in Adolescence: Evidence from a Skill Formation Model and a Control Function Approach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216" b="11216"/>
          <a:stretch/>
        </p:blipFill>
        <p:spPr>
          <a:xfrm>
            <a:off x="250766" y="2622700"/>
            <a:ext cx="2971580" cy="338943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58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49</cp:revision>
  <cp:lastPrinted>2022-04-15T15:45:13Z</cp:lastPrinted>
  <dcterms:created xsi:type="dcterms:W3CDTF">2021-12-09T19:29:02Z</dcterms:created>
  <dcterms:modified xsi:type="dcterms:W3CDTF">2024-08-21T14:58:21Z</dcterms:modified>
</cp:coreProperties>
</file>