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46272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Lindsey Novak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Reed College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2017 Alumni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September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18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44087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Overall Research Agenda and Tips for the Job Market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6" t="18732" r="45930"/>
          <a:stretch/>
        </p:blipFill>
        <p:spPr>
          <a:xfrm>
            <a:off x="327545" y="2686511"/>
            <a:ext cx="2818021" cy="326181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48</cp:revision>
  <cp:lastPrinted>2022-04-15T15:45:13Z</cp:lastPrinted>
  <dcterms:created xsi:type="dcterms:W3CDTF">2021-12-09T19:29:02Z</dcterms:created>
  <dcterms:modified xsi:type="dcterms:W3CDTF">2024-08-21T14:58:45Z</dcterms:modified>
</cp:coreProperties>
</file>