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Ling Yao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JMC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September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4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44087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Agricultural Mechanization and Structural </a:t>
            </a:r>
            <a:r>
              <a:rPr lang="en-US" sz="2800" b="1" kern="1200" dirty="0">
                <a:solidFill>
                  <a:schemeClr val="tx1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ransformation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M Roman 12" panose="00000500000000000000" pitchFamily="50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3066" y="2446322"/>
            <a:ext cx="2971580" cy="33894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41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47</cp:revision>
  <cp:lastPrinted>2022-04-15T15:45:13Z</cp:lastPrinted>
  <dcterms:created xsi:type="dcterms:W3CDTF">2021-12-09T19:29:02Z</dcterms:created>
  <dcterms:modified xsi:type="dcterms:W3CDTF">2024-08-21T14:59:12Z</dcterms:modified>
</cp:coreProperties>
</file>