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282070" y="2131877"/>
            <a:ext cx="4185530" cy="5016718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Natalia </a:t>
            </a:r>
            <a:r>
              <a:rPr lang="en-US" sz="36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Ordaz</a:t>
            </a: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Reynoso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Meta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2021 Alumni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December 4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M Roman 12" panose="00000500000000000000" pitchFamily="50" charset="0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7200775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Working in Tech Sector as an Economist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74" t="8472" r="741"/>
          <a:stretch/>
        </p:blipFill>
        <p:spPr>
          <a:xfrm>
            <a:off x="306382" y="2852169"/>
            <a:ext cx="2975688" cy="357613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LM Roman 12</vt:lpstr>
      <vt:lpstr>Arial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58</cp:revision>
  <cp:lastPrinted>2022-04-15T15:45:13Z</cp:lastPrinted>
  <dcterms:created xsi:type="dcterms:W3CDTF">2021-12-09T19:29:02Z</dcterms:created>
  <dcterms:modified xsi:type="dcterms:W3CDTF">2024-08-21T14:59:40Z</dcterms:modified>
</cp:coreProperties>
</file>