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n.zoom.us/j/9728064560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Qingyin</a:t>
            </a:r>
            <a:r>
              <a:rPr lang="en-US" sz="36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Cai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JMC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Wednesday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November 13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11 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 – 1</a:t>
            </a:r>
            <a:r>
              <a:rPr lang="en-US" sz="2400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https://umn.zoom.us/j/97280645601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72331" y="6990781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 Drought and the Specialty Crop Production in California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M Roman 12" panose="00000500000000000000" pitchFamily="50" charset="0"/>
              <a:ea typeface="Arial" panose="020B0604020202020204" pitchFamily="34" charset="0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45" b="14545"/>
          <a:stretch/>
        </p:blipFill>
        <p:spPr>
          <a:xfrm>
            <a:off x="424896" y="2707800"/>
            <a:ext cx="2971580" cy="3160738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45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Ryan McWay</cp:lastModifiedBy>
  <cp:revision>53</cp:revision>
  <cp:lastPrinted>2022-04-15T15:45:13Z</cp:lastPrinted>
  <dcterms:created xsi:type="dcterms:W3CDTF">2021-12-09T19:29:02Z</dcterms:created>
  <dcterms:modified xsi:type="dcterms:W3CDTF">2024-08-21T15:00:18Z</dcterms:modified>
</cp:coreProperties>
</file>