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Stephen Pitts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APEC PhD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November 6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M Roman 12" panose="00000500000000000000" pitchFamily="50" charset="0"/>
                <a:hlinkClick r:id="rId3"/>
              </a:rPr>
              <a:t>https://umn.zoom.us/j/97280645601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M Roman 12" panose="00000500000000000000" pitchFamily="50" charset="0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6846832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Doubly Robust Estimator and Covariate Selection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0" b="17475"/>
          <a:stretch/>
        </p:blipFill>
        <p:spPr>
          <a:xfrm>
            <a:off x="402825" y="2665796"/>
            <a:ext cx="2879245" cy="314941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55</cp:revision>
  <cp:lastPrinted>2022-04-15T15:45:13Z</cp:lastPrinted>
  <dcterms:created xsi:type="dcterms:W3CDTF">2021-12-09T19:29:02Z</dcterms:created>
  <dcterms:modified xsi:type="dcterms:W3CDTF">2024-08-21T15:00:45Z</dcterms:modified>
</cp:coreProperties>
</file>