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Willy Lee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ISRDI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October 9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230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775469"/>
            <a:ext cx="71229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Diversity, Equity, and Inclusion (DEI) in Academia and DEI Statements for the Job Market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94" r="8494"/>
          <a:stretch/>
        </p:blipFill>
        <p:spPr>
          <a:xfrm>
            <a:off x="416473" y="2537151"/>
            <a:ext cx="2879245" cy="346845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53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54</cp:revision>
  <cp:lastPrinted>2022-04-15T15:45:13Z</cp:lastPrinted>
  <dcterms:created xsi:type="dcterms:W3CDTF">2021-12-09T19:29:02Z</dcterms:created>
  <dcterms:modified xsi:type="dcterms:W3CDTF">2024-08-21T15:01:17Z</dcterms:modified>
</cp:coreProperties>
</file>