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72806456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31877"/>
            <a:ext cx="4082954" cy="4031833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Yanxu Long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APEC JMC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November 27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11 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 – 1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https://umn.zoom.us/j/97280645601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72331" y="6990781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 Payments for Ecosystem Services, Reforestation and Rural Livelihoods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81" b="18672"/>
          <a:stretch/>
        </p:blipFill>
        <p:spPr>
          <a:xfrm>
            <a:off x="413066" y="2477490"/>
            <a:ext cx="2971580" cy="362747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46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LM Roman 12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54</cp:revision>
  <cp:lastPrinted>2022-04-15T15:45:13Z</cp:lastPrinted>
  <dcterms:created xsi:type="dcterms:W3CDTF">2021-12-09T19:29:02Z</dcterms:created>
  <dcterms:modified xsi:type="dcterms:W3CDTF">2024-08-21T15:01:45Z</dcterms:modified>
</cp:coreProperties>
</file>