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7467600" cy="9753600"/>
  <p:notesSz cx="6950075" cy="9236075"/>
  <p:embeddedFontLst>
    <p:embeddedFont>
      <p:font typeface="LM Roman 12" panose="00000500000000000000" pitchFamily="50" charset="0"/>
      <p:regular r:id="rId4"/>
      <p:bold r:id="rId5"/>
      <p:italic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2" roundtripDataSignature="AMtx7mj9Ic0Cos0+1WxzYeHFBp4wMVEn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0019"/>
    <a:srgbClr val="FFCC33"/>
    <a:srgbClr val="5B0013"/>
    <a:srgbClr val="FFB71E"/>
    <a:srgbClr val="002B7F"/>
    <a:srgbClr val="288CB4"/>
    <a:srgbClr val="FAB400"/>
    <a:srgbClr val="00759A"/>
    <a:srgbClr val="AE414F"/>
    <a:srgbClr val="228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251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4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9475" y="692150"/>
            <a:ext cx="2652713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94993" y="4387121"/>
            <a:ext cx="5560040" cy="4156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48" tIns="90748" rIns="90748" bIns="90748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94993" y="4387121"/>
            <a:ext cx="5560040" cy="4156229"/>
          </a:xfrm>
          <a:prstGeom prst="rect">
            <a:avLst/>
          </a:prstGeom>
        </p:spPr>
        <p:txBody>
          <a:bodyPr spcFirstLastPara="1" wrap="square" lIns="90748" tIns="90748" rIns="90748" bIns="90748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9475" y="692150"/>
            <a:ext cx="26511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560070" y="1596249"/>
            <a:ext cx="6347460" cy="3395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933450" y="5122898"/>
            <a:ext cx="5600700" cy="235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/>
            </a:lvl1pPr>
            <a:lvl2pPr lvl="1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/>
            </a:lvl2pPr>
            <a:lvl3pPr lvl="2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/>
            </a:lvl3pPr>
            <a:lvl4pPr lvl="3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4pPr>
            <a:lvl5pPr lvl="4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5pPr>
            <a:lvl6pPr lvl="5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6pPr>
            <a:lvl7pPr lvl="6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7pPr>
            <a:lvl8pPr lvl="7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8pPr>
            <a:lvl9pPr lvl="8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639516" y="2470326"/>
            <a:ext cx="6188570" cy="6440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2016240" y="3847051"/>
            <a:ext cx="8265725" cy="1610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-1250835" y="2283522"/>
            <a:ext cx="8265725" cy="473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6440805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09509" y="2431629"/>
            <a:ext cx="6440805" cy="405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09509" y="6527239"/>
            <a:ext cx="6440805" cy="213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633"/>
              <a:buNone/>
              <a:defRPr sz="1633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470"/>
              <a:buNone/>
              <a:defRPr sz="147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3173730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3780473" y="2596444"/>
            <a:ext cx="3173730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514370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514371" y="2390987"/>
            <a:ext cx="3159144" cy="117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 b="1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 b="1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514371" y="3562773"/>
            <a:ext cx="3159144" cy="5240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3780473" y="2390987"/>
            <a:ext cx="3174703" cy="117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 b="1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 b="1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3780473" y="3562773"/>
            <a:ext cx="3174703" cy="5240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514370" y="650240"/>
            <a:ext cx="2408495" cy="227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13"/>
              <a:buFont typeface="Calibri"/>
              <a:buNone/>
              <a:defRPr sz="261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174702" y="1404340"/>
            <a:ext cx="3780473" cy="6931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525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2613"/>
              <a:buChar char="•"/>
              <a:defRPr sz="2613"/>
            </a:lvl1pPr>
            <a:lvl2pPr marL="914400" lvl="1" indent="-373824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287"/>
              <a:buChar char="•"/>
              <a:defRPr sz="2287"/>
            </a:lvl2pPr>
            <a:lvl3pPr marL="1371600" lvl="2" indent="-35306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  <a:defRPr sz="1960"/>
            </a:lvl3pPr>
            <a:lvl4pPr marL="1828800" lvl="3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4pPr>
            <a:lvl5pPr marL="2286000" lvl="4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5pPr>
            <a:lvl6pPr marL="2743200" lvl="5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6pPr>
            <a:lvl7pPr marL="3200400" lvl="6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7pPr>
            <a:lvl8pPr marL="3657600" lvl="7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8pPr>
            <a:lvl9pPr marL="4114800" lvl="8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514370" y="2926080"/>
            <a:ext cx="2408495" cy="542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143"/>
              <a:buNone/>
              <a:defRPr sz="1143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980"/>
              <a:buNone/>
              <a:defRPr sz="980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514370" y="650240"/>
            <a:ext cx="2408495" cy="227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13"/>
              <a:buFont typeface="Calibri"/>
              <a:buNone/>
              <a:defRPr sz="261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3174702" y="1404340"/>
            <a:ext cx="3780473" cy="6931378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514370" y="2926080"/>
            <a:ext cx="2408495" cy="542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143"/>
              <a:buNone/>
              <a:defRPr sz="1143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980"/>
              <a:buNone/>
              <a:defRPr sz="980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93"/>
              <a:buFont typeface="Calibri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6440805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73824" algn="l" rtl="0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2287"/>
              <a:buFont typeface="Arial"/>
              <a:buChar char="•"/>
              <a:defRPr sz="22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3060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  <a:defRPr sz="1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229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1944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mn.zoom.us/j/9728064560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F4C5508-5A5C-C219-35F8-6D5989486492}"/>
              </a:ext>
            </a:extLst>
          </p:cNvPr>
          <p:cNvSpPr txBox="1"/>
          <p:nvPr/>
        </p:nvSpPr>
        <p:spPr>
          <a:xfrm>
            <a:off x="0" y="1230899"/>
            <a:ext cx="7467600" cy="751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4A211B-B229-FD0F-615B-4C4ABAF6BA64}"/>
              </a:ext>
            </a:extLst>
          </p:cNvPr>
          <p:cNvSpPr txBox="1"/>
          <p:nvPr/>
        </p:nvSpPr>
        <p:spPr>
          <a:xfrm>
            <a:off x="0" y="235138"/>
            <a:ext cx="7467600" cy="751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B4CB89-87AB-BAF4-DDB7-39BBAAFD3A9B}"/>
              </a:ext>
            </a:extLst>
          </p:cNvPr>
          <p:cNvSpPr txBox="1"/>
          <p:nvPr/>
        </p:nvSpPr>
        <p:spPr>
          <a:xfrm>
            <a:off x="0" y="8986349"/>
            <a:ext cx="7467600" cy="751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7" name="Google Shape;87;p1"/>
          <p:cNvSpPr txBox="1">
            <a:spLocks noGrp="1"/>
          </p:cNvSpPr>
          <p:nvPr>
            <p:ph type="ctrTitle"/>
          </p:nvPr>
        </p:nvSpPr>
        <p:spPr>
          <a:xfrm>
            <a:off x="0" y="530626"/>
            <a:ext cx="7467600" cy="1119793"/>
          </a:xfrm>
          <a:prstGeom prst="rect">
            <a:avLst/>
          </a:prstGeom>
          <a:solidFill>
            <a:srgbClr val="7A0019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69863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Calibri"/>
              <a:buNone/>
            </a:pPr>
            <a: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  <a:t>Applied Economics (APEC) </a:t>
            </a:r>
            <a:b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</a:br>
            <a: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  <a:t>Student Seminar</a:t>
            </a:r>
            <a:endParaRPr sz="4800" dirty="0">
              <a:solidFill>
                <a:schemeClr val="bg1"/>
              </a:solidFill>
              <a:latin typeface="LM Roman 12" panose="00000500000000000000" pitchFamily="50" charset="0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3384646" y="2131877"/>
            <a:ext cx="4082954" cy="4462720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Yufeng Lai</a:t>
            </a:r>
          </a:p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Amazon</a:t>
            </a:r>
          </a:p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2021 Alumni</a:t>
            </a:r>
          </a:p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b="1" i="1" u="none" strike="noStrike" cap="none" dirty="0">
              <a:solidFill>
                <a:schemeClr val="dk1"/>
              </a:solidFill>
              <a:latin typeface="LM Roman 12" panose="00000500000000000000" pitchFamily="50" charset="0"/>
              <a:ea typeface="Calibri"/>
              <a:cs typeface="Calibri"/>
              <a:sym typeface="Calibri"/>
            </a:endParaRP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Wednesday September</a:t>
            </a:r>
            <a:r>
              <a:rPr lang="en-US" sz="2800" b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 11</a:t>
            </a:r>
            <a:endParaRPr lang="en-US" sz="2800" dirty="0">
              <a:solidFill>
                <a:schemeClr val="dk1"/>
              </a:solidFill>
              <a:latin typeface="LM Roman 12" panose="00000500000000000000" pitchFamily="50" charset="0"/>
              <a:ea typeface="Calibri"/>
            </a:endParaRP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90002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11 </a:t>
            </a:r>
            <a:r>
              <a:rPr lang="en-US" sz="2400" dirty="0">
                <a:solidFill>
                  <a:srgbClr val="90002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A</a:t>
            </a:r>
            <a:r>
              <a:rPr lang="en-US" sz="2400" b="0" i="0" u="none" strike="noStrike" cap="none" dirty="0">
                <a:solidFill>
                  <a:srgbClr val="90002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M – 1</a:t>
            </a:r>
            <a:r>
              <a:rPr lang="en-US" sz="2400" dirty="0">
                <a:solidFill>
                  <a:srgbClr val="90002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2</a:t>
            </a:r>
            <a:r>
              <a:rPr lang="en-US" sz="2400" b="0" i="0" u="none" strike="noStrike" cap="none" dirty="0">
                <a:solidFill>
                  <a:srgbClr val="90002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 PM</a:t>
            </a: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b="0" i="0" u="none" strike="noStrike" cap="none" dirty="0">
              <a:solidFill>
                <a:srgbClr val="900021"/>
              </a:solidFill>
              <a:latin typeface="LM Roman 12" panose="00000500000000000000" pitchFamily="50" charset="0"/>
              <a:ea typeface="Calibri"/>
              <a:cs typeface="Calibri"/>
              <a:sym typeface="Calibri"/>
            </a:endParaRP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Ruttan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 Hall 119</a:t>
            </a: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M Roman 12" panose="00000500000000000000" pitchFamily="50" charset="0"/>
                <a:hlinkClick r:id="rId3"/>
              </a:rPr>
              <a:t>https://umn.zoom.us/j/97280645601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LM Roman 12" panose="00000500000000000000" pitchFamily="50" charset="0"/>
              <a:cs typeface="Calibri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790BB6-4F8D-4FA4-8143-91E39C8F10FF}"/>
              </a:ext>
            </a:extLst>
          </p:cNvPr>
          <p:cNvSpPr txBox="1"/>
          <p:nvPr/>
        </p:nvSpPr>
        <p:spPr>
          <a:xfrm>
            <a:off x="172331" y="6944087"/>
            <a:ext cx="712293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marR="11430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A0013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Title:</a:t>
            </a:r>
          </a:p>
          <a:p>
            <a:pPr marL="114300" marR="11430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Non-traditional </a:t>
            </a:r>
            <a:r>
              <a:rPr lang="en-US" sz="2800" b="1" kern="1200" dirty="0">
                <a:solidFill>
                  <a:schemeClr val="tx1"/>
                </a:solidFill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S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kills for Economists to Deliver in the Tech Sector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91279F-D2DB-452F-92A8-1463F1BD26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981" t="1538" r="6889"/>
          <a:stretch/>
        </p:blipFill>
        <p:spPr>
          <a:xfrm>
            <a:off x="409865" y="2695252"/>
            <a:ext cx="2879245" cy="3468457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D856DA-51A8-547C-D2B6-E07D6D8EAA7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019798" y="9028090"/>
            <a:ext cx="3825267" cy="720729"/>
          </a:xfrm>
          <a:prstGeom prst="rect">
            <a:avLst/>
          </a:prstGeom>
        </p:spPr>
      </p:pic>
      <p:pic>
        <p:nvPicPr>
          <p:cNvPr id="5" name="Picture 4" descr="A yellow letter m on a red background&#10;&#10;Description automatically generated">
            <a:extLst>
              <a:ext uri="{FF2B5EF4-FFF2-40B4-BE49-F238E27FC236}">
                <a16:creationId xmlns:a16="http://schemas.microsoft.com/office/drawing/2014/main" id="{35670BD1-2229-F8C9-4077-192C369BC7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1290" y="530139"/>
            <a:ext cx="1488814" cy="111979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47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LM Roman 12</vt:lpstr>
      <vt:lpstr>Office Theme</vt:lpstr>
      <vt:lpstr>Applied Economics (APEC)  Student Seminar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Trade and Development  Seminar</dc:title>
  <dc:creator>Jeanne M Giernet</dc:creator>
  <cp:lastModifiedBy>Ryan McWay</cp:lastModifiedBy>
  <cp:revision>50</cp:revision>
  <cp:lastPrinted>2022-04-15T15:45:13Z</cp:lastPrinted>
  <dcterms:created xsi:type="dcterms:W3CDTF">2021-12-09T19:29:02Z</dcterms:created>
  <dcterms:modified xsi:type="dcterms:W3CDTF">2024-08-21T15:02:13Z</dcterms:modified>
</cp:coreProperties>
</file>