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www.google.com/url?q=https://umn.zoom.us/j/97156270931&amp;sa=D&amp;source=calendar&amp;usd=2&amp;usg=AOvVaw1jbF3TLsRY806mCYg55LOt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Skills Workshop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0" y="4204765"/>
            <a:ext cx="7467600" cy="2862282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Jhih</a:t>
            </a:r>
            <a:r>
              <a:rPr lang="en-US" sz="32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-Yun Liu, Rebecca Weir, 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Thomas Durfee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Job Market Candidates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Tuesday, </a:t>
            </a: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April 16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1:30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PM – 2:30 PM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B42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M Roman 12" panose="00000500000000000000" pitchFamily="50" charset="0"/>
                <a:hlinkClick r:id="rId3"/>
              </a:rPr>
              <a:t>https://umn.zoom.us/j/97156270931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53035" y="7050907"/>
            <a:ext cx="71229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Reflections and Advice about the Job Market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95083" y="2250105"/>
            <a:ext cx="1436156" cy="186716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11EDD-3325-50DA-9B59-330A315D3E2D}"/>
              </a:ext>
            </a:extLst>
          </p:cNvPr>
          <p:cNvSpPr txBox="1"/>
          <p:nvPr/>
        </p:nvSpPr>
        <p:spPr>
          <a:xfrm>
            <a:off x="153035" y="8391996"/>
            <a:ext cx="712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Food and Beverages will be provided. Reach out to the organizer (Ryan McWay) if you have any questions: mcway005@umn.edu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BA8957-D7F6-AC70-B935-FA0D20A02D1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723742" y="2226660"/>
            <a:ext cx="1713887" cy="1890613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9DBBA1-815B-1B6B-3AC6-842FA84E776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030133" y="2266466"/>
            <a:ext cx="1561735" cy="185080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78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LM Roman 12</vt:lpstr>
      <vt:lpstr>Arial</vt:lpstr>
      <vt:lpstr>Calibri</vt:lpstr>
      <vt:lpstr>Office Theme</vt:lpstr>
      <vt:lpstr>Applied Economics (APEC)  Skills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Ryan McWay</cp:lastModifiedBy>
  <cp:revision>51</cp:revision>
  <cp:lastPrinted>2022-04-15T15:45:13Z</cp:lastPrinted>
  <dcterms:created xsi:type="dcterms:W3CDTF">2021-12-09T19:29:02Z</dcterms:created>
  <dcterms:modified xsi:type="dcterms:W3CDTF">2024-03-20T22:41:54Z</dcterms:modified>
</cp:coreProperties>
</file>