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umn.zoom.us/j/97156270931&amp;sa=D&amp;source=calendar&amp;usd=2&amp;usg=AOvVaw1jbF3TLsRY806mCYg55L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157901"/>
            <a:ext cx="4082954" cy="4031833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Corissa</a:t>
            </a: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Marson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PhD Student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Wednesday, </a:t>
            </a: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February 17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12 PM – 1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6099061"/>
            <a:ext cx="71229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How Does Information Avoidance Determine the Effect of Information on Consumer Willingness to Pay: A Case Study on Genetically Modified and Gene Edited Crops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035" y="2558013"/>
            <a:ext cx="3231611" cy="323161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89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LM Roman 12</vt:lpstr>
      <vt:lpstr>Calibri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McWay, Ryan</cp:lastModifiedBy>
  <cp:revision>47</cp:revision>
  <cp:lastPrinted>2022-04-15T15:45:13Z</cp:lastPrinted>
  <dcterms:created xsi:type="dcterms:W3CDTF">2021-12-09T19:29:02Z</dcterms:created>
  <dcterms:modified xsi:type="dcterms:W3CDTF">2024-01-11T16:11:14Z</dcterms:modified>
</cp:coreProperties>
</file>