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umn.zoom.us/j/97156270931&amp;sa=D&amp;source=calendar&amp;usd=2&amp;usg=AOvVaw1jbF3TLsRY806mCYg55L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131877"/>
            <a:ext cx="4082954" cy="390872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Haishan</a:t>
            </a: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Yang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School of Public Health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Tuesday,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March 26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12 PM – 1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39388" y="6381407"/>
            <a:ext cx="712293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Disaster and Disparity: The Heterogenous Effect of Hurricane Katrina on Rental Market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5786" y="2285630"/>
            <a:ext cx="2743200" cy="375496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79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LM Roman 12</vt:lpstr>
      <vt:lpstr>Calibri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McWay, Ryan</cp:lastModifiedBy>
  <cp:revision>46</cp:revision>
  <cp:lastPrinted>2022-04-15T15:45:13Z</cp:lastPrinted>
  <dcterms:created xsi:type="dcterms:W3CDTF">2021-12-09T19:29:02Z</dcterms:created>
  <dcterms:modified xsi:type="dcterms:W3CDTF">2024-01-11T16:22:53Z</dcterms:modified>
</cp:coreProperties>
</file>