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246104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Haku Bo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January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31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Net Incomes of Pastoralism and Its Influencers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8013"/>
            <a:ext cx="3231611" cy="3231611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71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2024-01-11T16:12:45Z</dcterms:modified>
</cp:coreProperties>
</file>