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Skills Workshop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98294" y="2172821"/>
            <a:ext cx="4069306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Jay Coggins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APEC Faculty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,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February 21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468063"/>
            <a:ext cx="71229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Creating Theory in Practice: An Application from Environmental/Welfare Economics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551189"/>
            <a:ext cx="3245259" cy="3245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Skills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46</cp:revision>
  <cp:lastPrinted>2022-04-15T15:45:13Z</cp:lastPrinted>
  <dcterms:created xsi:type="dcterms:W3CDTF">2021-12-09T19:29:02Z</dcterms:created>
  <dcterms:modified xsi:type="dcterms:W3CDTF">2024-01-11T16:31:49Z</dcterms:modified>
</cp:coreProperties>
</file>