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google.com/url?q=https://umn.zoom.us/j/97156270931&amp;sa=D&amp;source=calendar&amp;usd=2&amp;usg=AOvVaw1jbF3TLsRY806mCYg55LOt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Skills Workshop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0" y="4204765"/>
            <a:ext cx="7467600" cy="286228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Jhih</a:t>
            </a: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-Yun Liu, Caitlyn </a:t>
            </a:r>
            <a:r>
              <a:rPr lang="en-US" sz="32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Keo</a:t>
            </a: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, 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Thomas Durfee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Job Market Candidates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Tuesday, </a:t>
            </a: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April 16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12 PM – 1 PM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Hall B35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M Roman 12" panose="00000500000000000000" pitchFamily="50" charset="0"/>
              <a:cs typeface="Calibri"/>
              <a:sym typeface="Calibri"/>
            </a:endParaRP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7050907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Reflections and Advice about the Job Market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5083" y="2250105"/>
            <a:ext cx="1436156" cy="186716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BA8957-D7F6-AC70-B935-FA0D20A02D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799818" y="2210684"/>
            <a:ext cx="1561735" cy="191487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9DBBA1-815B-1B6B-3AC6-842FA84E776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030133" y="2266466"/>
            <a:ext cx="1561735" cy="185080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78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LM Roman 12</vt:lpstr>
      <vt:lpstr>Office Theme</vt:lpstr>
      <vt:lpstr>Applied Economics (APEC)  Skills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McWay, Ryan</cp:lastModifiedBy>
  <cp:revision>50</cp:revision>
  <cp:lastPrinted>2022-04-15T15:45:13Z</cp:lastPrinted>
  <dcterms:created xsi:type="dcterms:W3CDTF">2021-12-09T19:29:02Z</dcterms:created>
  <dcterms:modified xsi:type="dcterms:W3CDTF">2024-01-11T16:41:34Z</dcterms:modified>
</cp:coreProperties>
</file>