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007087"/>
            <a:ext cx="4082954" cy="4770496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Kadidiatou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Doucouré</a:t>
            </a:r>
            <a:endParaRPr lang="en-US" sz="32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Loyola University Maryland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Wednesday,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March 13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B42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Exchange Rate Regimes and Firms Performance: Evidence from West African Countries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402" y="2360354"/>
            <a:ext cx="3078244" cy="398507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47</cp:revision>
  <cp:lastPrinted>2022-04-15T15:45:13Z</cp:lastPrinted>
  <dcterms:created xsi:type="dcterms:W3CDTF">2021-12-09T19:29:02Z</dcterms:created>
  <dcterms:modified xsi:type="dcterms:W3CDTF">2024-01-11T16:20:27Z</dcterms:modified>
</cp:coreProperties>
</file>