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033690"/>
            <a:ext cx="4069306" cy="4462720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Khoa Vu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Charles River Associates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Wednesday,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B35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81326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Preparing for the Industry Job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1189"/>
            <a:ext cx="3245259" cy="3245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47</cp:revision>
  <cp:lastPrinted>2022-04-15T15:45:13Z</cp:lastPrinted>
  <dcterms:created xsi:type="dcterms:W3CDTF">2021-12-09T19:29:02Z</dcterms:created>
  <dcterms:modified xsi:type="dcterms:W3CDTF">2024-01-11T16:42:44Z</dcterms:modified>
</cp:coreProperties>
</file>