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98294" y="2238407"/>
            <a:ext cx="4069306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Metin</a:t>
            </a: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 Cakir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APEC Faculty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Tuesday,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April 2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744032"/>
            <a:ext cx="7122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Tips for Writing Competitive Grants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551189"/>
            <a:ext cx="3245259" cy="3245259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69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47</cp:revision>
  <cp:lastPrinted>2022-04-15T15:45:13Z</cp:lastPrinted>
  <dcterms:created xsi:type="dcterms:W3CDTF">2021-12-09T19:29:02Z</dcterms:created>
  <dcterms:modified xsi:type="dcterms:W3CDTF">2024-01-11T16:34:56Z</dcterms:modified>
</cp:coreProperties>
</file>