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umn.zoom.us/j/97156270931&amp;sa=D&amp;source=calendar&amp;usd=2&amp;usg=AOvVaw1jbF3TLsRY806mCYg55L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4646" y="2131877"/>
            <a:ext cx="4082954" cy="4031833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SongYi</a:t>
            </a:r>
            <a:r>
              <a:rPr lang="en-US" sz="32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Paik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PhD Student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Wednesday,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February 14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12 PM – 1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https://umn.zoom.us/j/97156270931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53035" y="6468063"/>
            <a:ext cx="71229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Slow Violence of Waste: Evidence from Chinese Environmental Policy in Waste Trade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035" y="2338768"/>
            <a:ext cx="3238556" cy="365987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11EDD-3325-50DA-9B59-330A315D3E2D}"/>
              </a:ext>
            </a:extLst>
          </p:cNvPr>
          <p:cNvSpPr txBox="1"/>
          <p:nvPr/>
        </p:nvSpPr>
        <p:spPr>
          <a:xfrm>
            <a:off x="153035" y="8391996"/>
            <a:ext cx="712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Food and Beverages will be provided. Reach out to the organizer (Ryan McWay) if you have any questions: mcway005@umn.edu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78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LM Roman 12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McWay, Ryan</cp:lastModifiedBy>
  <cp:revision>47</cp:revision>
  <cp:lastPrinted>2022-04-15T15:45:13Z</cp:lastPrinted>
  <dcterms:created xsi:type="dcterms:W3CDTF">2021-12-09T19:29:02Z</dcterms:created>
  <dcterms:modified xsi:type="dcterms:W3CDTF">2024-01-11T16:14:43Z</dcterms:modified>
</cp:coreProperties>
</file>