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7467600" cy="9753600"/>
  <p:notesSz cx="6950075" cy="9236075"/>
  <p:embeddedFontLst>
    <p:embeddedFont>
      <p:font typeface="LM Roman 12" panose="00000500000000000000" pitchFamily="50" charset="0"/>
      <p:regular r:id="rId4"/>
      <p:bold r:id="rId5"/>
      <p:italic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j9Ic0Cos0+1WxzYeHFBp4wMVEn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A0019"/>
    <a:srgbClr val="FFCC33"/>
    <a:srgbClr val="5B0013"/>
    <a:srgbClr val="FFB71E"/>
    <a:srgbClr val="002B7F"/>
    <a:srgbClr val="288CB4"/>
    <a:srgbClr val="FAB400"/>
    <a:srgbClr val="00759A"/>
    <a:srgbClr val="AE414F"/>
    <a:srgbClr val="228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25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4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2713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748" tIns="90748" rIns="90748" bIns="90748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94993" y="4387121"/>
            <a:ext cx="5560040" cy="4156229"/>
          </a:xfrm>
          <a:prstGeom prst="rect">
            <a:avLst/>
          </a:prstGeom>
        </p:spPr>
        <p:txBody>
          <a:bodyPr spcFirstLastPara="1" wrap="square" lIns="90748" tIns="90748" rIns="90748" bIns="90748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9475" y="692150"/>
            <a:ext cx="2651125" cy="34639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560070" y="1596249"/>
            <a:ext cx="6347460" cy="3395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933450" y="5122898"/>
            <a:ext cx="5600700" cy="235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/>
            </a:lvl1pPr>
            <a:lvl2pPr lvl="1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/>
            </a:lvl2pPr>
            <a:lvl3pPr lvl="2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/>
            </a:lvl3pPr>
            <a:lvl4pPr lvl="3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4pPr>
            <a:lvl5pPr lvl="4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5pPr>
            <a:lvl6pPr lvl="5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6pPr>
            <a:lvl7pPr lvl="6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7pPr>
            <a:lvl8pPr lvl="7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8pPr>
            <a:lvl9pPr lvl="8" algn="ctr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639516" y="2470326"/>
            <a:ext cx="6188570" cy="6440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2016240" y="3847051"/>
            <a:ext cx="8265725" cy="1610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1250835" y="2283522"/>
            <a:ext cx="8265725" cy="4737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09509" y="2431629"/>
            <a:ext cx="6440805" cy="40572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Calibri"/>
              <a:buNone/>
              <a:defRPr sz="49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09509" y="6527239"/>
            <a:ext cx="6440805" cy="213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633"/>
              <a:buNone/>
              <a:defRPr sz="1633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470"/>
              <a:buNone/>
              <a:defRPr sz="147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rgbClr val="888888"/>
              </a:buClr>
              <a:buSzPts val="1307"/>
              <a:buNone/>
              <a:defRPr sz="1307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3780473" y="2596444"/>
            <a:ext cx="3173730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514370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514371" y="2390987"/>
            <a:ext cx="3159144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514371" y="3562773"/>
            <a:ext cx="3159144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3780473" y="2390987"/>
            <a:ext cx="3174703" cy="1171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960"/>
              <a:buNone/>
              <a:defRPr sz="1960" b="1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None/>
              <a:defRPr sz="1633" b="1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None/>
              <a:defRPr sz="1470" b="1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3780473" y="3562773"/>
            <a:ext cx="3174703" cy="5240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94525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613"/>
              <a:buChar char="•"/>
              <a:defRPr sz="2613"/>
            </a:lvl1pPr>
            <a:lvl2pPr marL="914400" lvl="1" indent="-373824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2287"/>
              <a:buChar char="•"/>
              <a:defRPr sz="2287"/>
            </a:lvl2pPr>
            <a:lvl3pPr marL="1371600" lvl="2" indent="-35306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Char char="•"/>
              <a:defRPr sz="1960"/>
            </a:lvl3pPr>
            <a:lvl4pPr marL="1828800" lvl="3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4pPr>
            <a:lvl5pPr marL="2286000" lvl="4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5pPr>
            <a:lvl6pPr marL="2743200" lvl="5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6pPr>
            <a:lvl7pPr marL="3200400" lvl="6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7pPr>
            <a:lvl8pPr marL="3657600" lvl="7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8pPr>
            <a:lvl9pPr marL="4114800" lvl="8" indent="-332295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Char char="•"/>
              <a:defRPr sz="1633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14370" y="650240"/>
            <a:ext cx="2408495" cy="2275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13"/>
              <a:buFont typeface="Calibri"/>
              <a:buNone/>
              <a:defRPr sz="2613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3174702" y="1404340"/>
            <a:ext cx="3780473" cy="693137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14370" y="2926080"/>
            <a:ext cx="2408495" cy="5420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1307"/>
              <a:buNone/>
              <a:defRPr sz="1307"/>
            </a:lvl1pPr>
            <a:lvl2pPr marL="914400" lvl="1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143"/>
              <a:buNone/>
              <a:defRPr sz="1143"/>
            </a:lvl2pPr>
            <a:lvl3pPr marL="1371600" lvl="2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980"/>
              <a:buNone/>
              <a:defRPr sz="980"/>
            </a:lvl3pPr>
            <a:lvl4pPr marL="1828800" lvl="3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4pPr>
            <a:lvl5pPr marL="2286000" lvl="4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5pPr>
            <a:lvl6pPr marL="2743200" lvl="5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6pPr>
            <a:lvl7pPr marL="3200400" lvl="6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7pPr>
            <a:lvl8pPr marL="3657600" lvl="7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8pPr>
            <a:lvl9pPr marL="4114800" lvl="8" indent="-228600" algn="l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817"/>
              <a:buNone/>
              <a:defRPr sz="817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513398" y="519291"/>
            <a:ext cx="6440805" cy="1885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93"/>
              <a:buFont typeface="Calibri"/>
              <a:buNone/>
              <a:defRPr sz="359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513398" y="2596444"/>
            <a:ext cx="6440805" cy="618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3824" algn="l" rtl="0">
              <a:lnSpc>
                <a:spcPct val="90000"/>
              </a:lnSpc>
              <a:spcBef>
                <a:spcPts val="817"/>
              </a:spcBef>
              <a:spcAft>
                <a:spcPts val="0"/>
              </a:spcAft>
              <a:buClr>
                <a:schemeClr val="dk1"/>
              </a:buClr>
              <a:buSzPts val="2287"/>
              <a:buFont typeface="Arial"/>
              <a:buChar char="•"/>
              <a:defRPr sz="228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3060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960"/>
              <a:buFont typeface="Arial"/>
              <a:buChar char="•"/>
              <a:defRPr sz="196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229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633"/>
              <a:buFont typeface="Arial"/>
              <a:buChar char="•"/>
              <a:defRPr sz="163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1944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1945" algn="l" rtl="0">
              <a:lnSpc>
                <a:spcPct val="90000"/>
              </a:lnSpc>
              <a:spcBef>
                <a:spcPts val="408"/>
              </a:spcBef>
              <a:spcAft>
                <a:spcPts val="0"/>
              </a:spcAft>
              <a:buClr>
                <a:schemeClr val="dk1"/>
              </a:buClr>
              <a:buSzPts val="1470"/>
              <a:buFont typeface="Arial"/>
              <a:buChar char="•"/>
              <a:defRPr sz="14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513398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2473643" y="9040144"/>
            <a:ext cx="2520315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5273993" y="9040144"/>
            <a:ext cx="1680210" cy="519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8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://umn.zoom.us/j/97156270931&amp;sa=D&amp;source=calendar&amp;usd=2&amp;usg=AOvVaw1jbF3TLsRY806mCYg55LO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4C5508-5A5C-C219-35F8-6D5989486492}"/>
              </a:ext>
            </a:extLst>
          </p:cNvPr>
          <p:cNvSpPr txBox="1"/>
          <p:nvPr/>
        </p:nvSpPr>
        <p:spPr>
          <a:xfrm>
            <a:off x="0" y="123089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4A211B-B229-FD0F-615B-4C4ABAF6BA64}"/>
              </a:ext>
            </a:extLst>
          </p:cNvPr>
          <p:cNvSpPr txBox="1"/>
          <p:nvPr/>
        </p:nvSpPr>
        <p:spPr>
          <a:xfrm>
            <a:off x="0" y="235138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B4CB89-87AB-BAF4-DDB7-39BBAAFD3A9B}"/>
              </a:ext>
            </a:extLst>
          </p:cNvPr>
          <p:cNvSpPr txBox="1"/>
          <p:nvPr/>
        </p:nvSpPr>
        <p:spPr>
          <a:xfrm>
            <a:off x="0" y="8986349"/>
            <a:ext cx="7467600" cy="7517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7" name="Google Shape;87;p1"/>
          <p:cNvSpPr txBox="1">
            <a:spLocks noGrp="1"/>
          </p:cNvSpPr>
          <p:nvPr>
            <p:ph type="ctrTitle"/>
          </p:nvPr>
        </p:nvSpPr>
        <p:spPr>
          <a:xfrm>
            <a:off x="0" y="530626"/>
            <a:ext cx="7467600" cy="1119793"/>
          </a:xfrm>
          <a:prstGeom prst="rect">
            <a:avLst/>
          </a:prstGeom>
          <a:solidFill>
            <a:srgbClr val="7A0019"/>
          </a:solidFill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169863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600"/>
              <a:buFont typeface="Calibri"/>
              <a:buNone/>
            </a:pP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Applied Economics (APEC) </a:t>
            </a:r>
            <a:b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</a:br>
            <a:r>
              <a:rPr lang="en-US" sz="3200" dirty="0">
                <a:solidFill>
                  <a:schemeClr val="bg1"/>
                </a:solidFill>
                <a:latin typeface="LM Roman 12" panose="00000500000000000000" pitchFamily="50" charset="0"/>
              </a:rPr>
              <a:t>Skills Workshop</a:t>
            </a:r>
            <a:endParaRPr sz="4800" dirty="0">
              <a:solidFill>
                <a:schemeClr val="bg1"/>
              </a:solidFill>
              <a:latin typeface="LM Roman 12" panose="00000500000000000000" pitchFamily="50" charset="0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3398294" y="2226660"/>
            <a:ext cx="4069306" cy="4031833"/>
          </a:xfrm>
          <a:prstGeom prst="rect">
            <a:avLst/>
          </a:prstGeom>
          <a:noFill/>
          <a:ln w="12700"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Thomas Durfee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PhD Student</a:t>
            </a:r>
          </a:p>
          <a:p>
            <a:pPr marL="114300" marR="1143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3200" b="1" i="1" u="none" strike="noStrike" cap="none" dirty="0">
              <a:solidFill>
                <a:schemeClr val="dk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Tuesday, 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chemeClr val="dk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March 19</a:t>
            </a:r>
            <a:endParaRPr lang="en-US" sz="2800" dirty="0">
              <a:solidFill>
                <a:schemeClr val="dk1"/>
              </a:solidFill>
              <a:latin typeface="LM Roman 12" panose="00000500000000000000" pitchFamily="50" charset="0"/>
              <a:ea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rgbClr val="900021"/>
                </a:solidFill>
                <a:latin typeface="LM Roman 12" panose="00000500000000000000" pitchFamily="50" charset="0"/>
                <a:ea typeface="Calibri"/>
                <a:cs typeface="Calibri"/>
                <a:sym typeface="Calibri"/>
              </a:rPr>
              <a:t>12 PM – 1 PM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sz="800" b="0" i="0" u="none" strike="noStrike" cap="none" dirty="0">
              <a:solidFill>
                <a:srgbClr val="900021"/>
              </a:solidFill>
              <a:latin typeface="LM Roman 12" panose="00000500000000000000" pitchFamily="50" charset="0"/>
              <a:ea typeface="Calibri"/>
              <a:cs typeface="Calibri"/>
              <a:sym typeface="Calibri"/>
            </a:endParaRP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Ruttan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Hall 119</a:t>
            </a:r>
          </a:p>
          <a:p>
            <a:pPr marL="114300" marR="11430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LM Roman 12" panose="00000500000000000000" pitchFamily="50" charset="0"/>
                <a:hlinkClick r:id="rId3"/>
              </a:rPr>
              <a:t>https://umn.zoom.us/j/97156270931</a:t>
            </a:r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LM Roman 12" panose="00000500000000000000" pitchFamily="50" charset="0"/>
                <a:cs typeface="Calibri"/>
                <a:sym typeface="Calibri"/>
              </a:rPr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790BB6-4F8D-4FA4-8143-91E39C8F10FF}"/>
              </a:ext>
            </a:extLst>
          </p:cNvPr>
          <p:cNvSpPr txBox="1"/>
          <p:nvPr/>
        </p:nvSpPr>
        <p:spPr>
          <a:xfrm>
            <a:off x="153035" y="6677688"/>
            <a:ext cx="712293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Title:</a:t>
            </a:r>
          </a:p>
          <a:p>
            <a:pPr marL="114300" marR="11430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The Basics of Unix Scripts and Batch Files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A91279F-D2DB-452F-92A8-1463F1BD26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3257" y="2479100"/>
            <a:ext cx="2984815" cy="3389437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2D856DA-51A8-547C-D2B6-E07D6D8EAA7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019798" y="9028090"/>
            <a:ext cx="3825267" cy="720729"/>
          </a:xfrm>
          <a:prstGeom prst="rect">
            <a:avLst/>
          </a:prstGeom>
        </p:spPr>
      </p:pic>
      <p:pic>
        <p:nvPicPr>
          <p:cNvPr id="5" name="Picture 4" descr="A yellow letter m on a red background&#10;&#10;Description automatically generated">
            <a:extLst>
              <a:ext uri="{FF2B5EF4-FFF2-40B4-BE49-F238E27FC236}">
                <a16:creationId xmlns:a16="http://schemas.microsoft.com/office/drawing/2014/main" id="{35670BD1-2229-F8C9-4077-192C369BC7C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290" y="530139"/>
            <a:ext cx="1488814" cy="111979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E211EDD-3325-50DA-9B59-330A315D3E2D}"/>
              </a:ext>
            </a:extLst>
          </p:cNvPr>
          <p:cNvSpPr txBox="1"/>
          <p:nvPr/>
        </p:nvSpPr>
        <p:spPr>
          <a:xfrm>
            <a:off x="153035" y="8391996"/>
            <a:ext cx="71229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114300" lvl="0" indent="0" algn="just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5A0013"/>
                </a:solidFill>
                <a:effectLst/>
                <a:uLnTx/>
                <a:uFillTx/>
                <a:latin typeface="LM Roman 12" panose="00000500000000000000" pitchFamily="50" charset="0"/>
                <a:ea typeface="Arial" panose="020B0604020202020204" pitchFamily="34" charset="0"/>
                <a:cs typeface="+mn-cs"/>
              </a:rPr>
              <a:t>Food and Beverages will be provided. Reach out to the organizer (Ryan McWay) if you have any questions: mcway005@umn.edu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588</TotalTime>
  <Words>72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LM Roman 12</vt:lpstr>
      <vt:lpstr>Calibri</vt:lpstr>
      <vt:lpstr>Office Theme</vt:lpstr>
      <vt:lpstr>Applied Economics (APEC)  Skills Workshop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Trade and Development  Seminar</dc:title>
  <dc:creator>Jeanne M Giernet</dc:creator>
  <cp:lastModifiedBy>McWay, Ryan</cp:lastModifiedBy>
  <cp:revision>46</cp:revision>
  <cp:lastPrinted>2022-04-15T15:45:13Z</cp:lastPrinted>
  <dcterms:created xsi:type="dcterms:W3CDTF">2021-12-09T19:29:02Z</dcterms:created>
  <dcterms:modified xsi:type="dcterms:W3CDTF">2024-01-11T16:33:19Z</dcterms:modified>
</cp:coreProperties>
</file>