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umn.zoom.us/j/97156270931&amp;sa=D&amp;source=calendar&amp;usd=2&amp;usg=AOvVaw1jbF3TLsRY806mCYg55L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4646" y="2152345"/>
            <a:ext cx="4082954" cy="452427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Yu Na Lee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University of Guelph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Tuesday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,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April 23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12 PM – 1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https://umn.zoom.us/j/97156270931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53035" y="6823950"/>
            <a:ext cx="7122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Food Price and Child Marriage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4355" y="2479100"/>
            <a:ext cx="2896517" cy="360780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11EDD-3325-50DA-9B59-330A315D3E2D}"/>
              </a:ext>
            </a:extLst>
          </p:cNvPr>
          <p:cNvSpPr txBox="1"/>
          <p:nvPr/>
        </p:nvSpPr>
        <p:spPr>
          <a:xfrm>
            <a:off x="153035" y="8391996"/>
            <a:ext cx="712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Food and Beverages will be provided. Reach out to the organizer (Ryan McWay) if you have any questions: mcway005@umn.edu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72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LM Roman 12</vt:lpstr>
      <vt:lpstr>Calibri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McWay, Ryan</cp:lastModifiedBy>
  <cp:revision>46</cp:revision>
  <cp:lastPrinted>2022-04-15T15:45:13Z</cp:lastPrinted>
  <dcterms:created xsi:type="dcterms:W3CDTF">2021-12-09T19:29:02Z</dcterms:created>
  <dcterms:modified xsi:type="dcterms:W3CDTF">2024-01-11T16:26:23Z</dcterms:modified>
</cp:coreProperties>
</file>