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B5E87-A1A7-4479-99ED-BDD91FF24020}" v="34" dt="2019-08-26T22:44:4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EN Alexander" userId="adfe817b-aabe-4a42-9b08-d2ae8028732d" providerId="ADAL" clId="{1F7B5E87-A1A7-4479-99ED-BDD91FF24020}"/>
    <pc:docChg chg="custSel addSld modSld">
      <pc:chgData name="PEDEN Alexander" userId="adfe817b-aabe-4a42-9b08-d2ae8028732d" providerId="ADAL" clId="{1F7B5E87-A1A7-4479-99ED-BDD91FF24020}" dt="2019-08-26T22:48:01.426" v="491" actId="14100"/>
      <pc:docMkLst>
        <pc:docMk/>
      </pc:docMkLst>
      <pc:sldChg chg="addSp delSp modSp add">
        <pc:chgData name="PEDEN Alexander" userId="adfe817b-aabe-4a42-9b08-d2ae8028732d" providerId="ADAL" clId="{1F7B5E87-A1A7-4479-99ED-BDD91FF24020}" dt="2019-08-26T22:48:01.426" v="491" actId="14100"/>
        <pc:sldMkLst>
          <pc:docMk/>
          <pc:sldMk cId="3829221816" sldId="256"/>
        </pc:sldMkLst>
        <pc:spChg chg="del">
          <ac:chgData name="PEDEN Alexander" userId="adfe817b-aabe-4a42-9b08-d2ae8028732d" providerId="ADAL" clId="{1F7B5E87-A1A7-4479-99ED-BDD91FF24020}" dt="2019-08-26T21:48:11.654" v="1" actId="478"/>
          <ac:spMkLst>
            <pc:docMk/>
            <pc:sldMk cId="3829221816" sldId="256"/>
            <ac:spMk id="2" creationId="{0C3E2F10-3D58-46C9-A5DB-C24FB2E3344B}"/>
          </ac:spMkLst>
        </pc:spChg>
        <pc:spChg chg="del">
          <ac:chgData name="PEDEN Alexander" userId="adfe817b-aabe-4a42-9b08-d2ae8028732d" providerId="ADAL" clId="{1F7B5E87-A1A7-4479-99ED-BDD91FF24020}" dt="2019-08-26T21:48:11.654" v="1" actId="478"/>
          <ac:spMkLst>
            <pc:docMk/>
            <pc:sldMk cId="3829221816" sldId="256"/>
            <ac:spMk id="3" creationId="{2DAA2E7F-E0D2-45C2-A35E-65D7C6BF31C4}"/>
          </ac:spMkLst>
        </pc:spChg>
        <pc:spChg chg="add del mod">
          <ac:chgData name="PEDEN Alexander" userId="adfe817b-aabe-4a42-9b08-d2ae8028732d" providerId="ADAL" clId="{1F7B5E87-A1A7-4479-99ED-BDD91FF24020}" dt="2019-08-26T21:57:32.478" v="38" actId="478"/>
          <ac:spMkLst>
            <pc:docMk/>
            <pc:sldMk cId="3829221816" sldId="256"/>
            <ac:spMk id="4" creationId="{91EBF92B-D016-4463-91AC-4690689002C5}"/>
          </ac:spMkLst>
        </pc:spChg>
        <pc:spChg chg="add mod">
          <ac:chgData name="PEDEN Alexander" userId="adfe817b-aabe-4a42-9b08-d2ae8028732d" providerId="ADAL" clId="{1F7B5E87-A1A7-4479-99ED-BDD91FF24020}" dt="2019-08-26T22:05:12.455" v="250" actId="1076"/>
          <ac:spMkLst>
            <pc:docMk/>
            <pc:sldMk cId="3829221816" sldId="256"/>
            <ac:spMk id="5" creationId="{0547EEA2-94A1-473A-AC90-B067DD778329}"/>
          </ac:spMkLst>
        </pc:spChg>
        <pc:spChg chg="add mod">
          <ac:chgData name="PEDEN Alexander" userId="adfe817b-aabe-4a42-9b08-d2ae8028732d" providerId="ADAL" clId="{1F7B5E87-A1A7-4479-99ED-BDD91FF24020}" dt="2019-08-26T22:42:38.738" v="435" actId="1076"/>
          <ac:spMkLst>
            <pc:docMk/>
            <pc:sldMk cId="3829221816" sldId="256"/>
            <ac:spMk id="6" creationId="{7B7AB293-E9F3-414D-981E-C9C855E31130}"/>
          </ac:spMkLst>
        </pc:spChg>
        <pc:spChg chg="add mod">
          <ac:chgData name="PEDEN Alexander" userId="adfe817b-aabe-4a42-9b08-d2ae8028732d" providerId="ADAL" clId="{1F7B5E87-A1A7-4479-99ED-BDD91FF24020}" dt="2019-08-26T22:15:32.618" v="396" actId="20577"/>
          <ac:spMkLst>
            <pc:docMk/>
            <pc:sldMk cId="3829221816" sldId="256"/>
            <ac:spMk id="7" creationId="{B2D92F4A-6275-42FF-9154-FD0EC1788DA7}"/>
          </ac:spMkLst>
        </pc:spChg>
        <pc:spChg chg="add mod">
          <ac:chgData name="PEDEN Alexander" userId="adfe817b-aabe-4a42-9b08-d2ae8028732d" providerId="ADAL" clId="{1F7B5E87-A1A7-4479-99ED-BDD91FF24020}" dt="2019-08-26T22:13:50.821" v="389" actId="20577"/>
          <ac:spMkLst>
            <pc:docMk/>
            <pc:sldMk cId="3829221816" sldId="256"/>
            <ac:spMk id="8" creationId="{68E43ADD-1ECC-4D50-BA04-0D2E93053727}"/>
          </ac:spMkLst>
        </pc:spChg>
        <pc:spChg chg="add mod">
          <ac:chgData name="PEDEN Alexander" userId="adfe817b-aabe-4a42-9b08-d2ae8028732d" providerId="ADAL" clId="{1F7B5E87-A1A7-4479-99ED-BDD91FF24020}" dt="2019-08-26T22:11:30.477" v="349" actId="1076"/>
          <ac:spMkLst>
            <pc:docMk/>
            <pc:sldMk cId="3829221816" sldId="256"/>
            <ac:spMk id="9" creationId="{30CEE1C5-B3FE-4BD6-89FE-5269C80EAA3A}"/>
          </ac:spMkLst>
        </pc:spChg>
        <pc:spChg chg="add mod">
          <ac:chgData name="PEDEN Alexander" userId="adfe817b-aabe-4a42-9b08-d2ae8028732d" providerId="ADAL" clId="{1F7B5E87-A1A7-4479-99ED-BDD91FF24020}" dt="2019-08-26T22:05:17.518" v="251" actId="1076"/>
          <ac:spMkLst>
            <pc:docMk/>
            <pc:sldMk cId="3829221816" sldId="256"/>
            <ac:spMk id="10" creationId="{3634F677-27DB-461E-8449-6F2DFAD02324}"/>
          </ac:spMkLst>
        </pc:spChg>
        <pc:spChg chg="add mod">
          <ac:chgData name="PEDEN Alexander" userId="adfe817b-aabe-4a42-9b08-d2ae8028732d" providerId="ADAL" clId="{1F7B5E87-A1A7-4479-99ED-BDD91FF24020}" dt="2019-08-26T22:47:07.684" v="486" actId="1076"/>
          <ac:spMkLst>
            <pc:docMk/>
            <pc:sldMk cId="3829221816" sldId="256"/>
            <ac:spMk id="47" creationId="{4B27E5CF-149E-4FCA-9887-08251F5E70A3}"/>
          </ac:spMkLst>
        </pc:spChg>
        <pc:spChg chg="add mod">
          <ac:chgData name="PEDEN Alexander" userId="adfe817b-aabe-4a42-9b08-d2ae8028732d" providerId="ADAL" clId="{1F7B5E87-A1A7-4479-99ED-BDD91FF24020}" dt="2019-08-26T22:11:43.473" v="350" actId="1076"/>
          <ac:spMkLst>
            <pc:docMk/>
            <pc:sldMk cId="3829221816" sldId="256"/>
            <ac:spMk id="48" creationId="{AEECDFF4-D11C-4848-B4F1-6DC7BF7C00D9}"/>
          </ac:spMkLst>
        </pc:spChg>
        <pc:spChg chg="add mod">
          <ac:chgData name="PEDEN Alexander" userId="adfe817b-aabe-4a42-9b08-d2ae8028732d" providerId="ADAL" clId="{1F7B5E87-A1A7-4479-99ED-BDD91FF24020}" dt="2019-08-26T22:15:37.881" v="397" actId="20577"/>
          <ac:spMkLst>
            <pc:docMk/>
            <pc:sldMk cId="3829221816" sldId="256"/>
            <ac:spMk id="65" creationId="{309E95B2-2636-4C2A-956C-A8E906381D0E}"/>
          </ac:spMkLst>
        </pc:spChg>
        <pc:spChg chg="add mod">
          <ac:chgData name="PEDEN Alexander" userId="adfe817b-aabe-4a42-9b08-d2ae8028732d" providerId="ADAL" clId="{1F7B5E87-A1A7-4479-99ED-BDD91FF24020}" dt="2019-08-26T22:46:58.065" v="485" actId="1076"/>
          <ac:spMkLst>
            <pc:docMk/>
            <pc:sldMk cId="3829221816" sldId="256"/>
            <ac:spMk id="66" creationId="{CCB35E4C-612E-4A6B-8812-9DA3C9887BF5}"/>
          </ac:spMkLst>
        </pc:spChg>
        <pc:spChg chg="add mod">
          <ac:chgData name="PEDEN Alexander" userId="adfe817b-aabe-4a42-9b08-d2ae8028732d" providerId="ADAL" clId="{1F7B5E87-A1A7-4479-99ED-BDD91FF24020}" dt="2019-08-26T22:45:44.693" v="480" actId="1076"/>
          <ac:spMkLst>
            <pc:docMk/>
            <pc:sldMk cId="3829221816" sldId="256"/>
            <ac:spMk id="82" creationId="{27BA25F3-30B1-45AE-82A4-81F04C3DE3EC}"/>
          </ac:spMkLst>
        </pc:spChg>
        <pc:cxnChg chg="add del mod">
          <ac:chgData name="PEDEN Alexander" userId="adfe817b-aabe-4a42-9b08-d2ae8028732d" providerId="ADAL" clId="{1F7B5E87-A1A7-4479-99ED-BDD91FF24020}" dt="2019-08-26T22:05:37.319" v="256" actId="478"/>
          <ac:cxnSpMkLst>
            <pc:docMk/>
            <pc:sldMk cId="3829221816" sldId="256"/>
            <ac:cxnSpMk id="12" creationId="{F56C6DC6-C7C6-43DE-9910-64010E260DFD}"/>
          </ac:cxnSpMkLst>
        </pc:cxnChg>
        <pc:cxnChg chg="add del mod">
          <ac:chgData name="PEDEN Alexander" userId="adfe817b-aabe-4a42-9b08-d2ae8028732d" providerId="ADAL" clId="{1F7B5E87-A1A7-4479-99ED-BDD91FF24020}" dt="2019-08-26T22:05:32.671" v="254" actId="478"/>
          <ac:cxnSpMkLst>
            <pc:docMk/>
            <pc:sldMk cId="3829221816" sldId="256"/>
            <ac:cxnSpMk id="13" creationId="{2FC8E301-9B60-4D18-89F2-07945F3E7295}"/>
          </ac:cxnSpMkLst>
        </pc:cxnChg>
        <pc:cxnChg chg="add del">
          <ac:chgData name="PEDEN Alexander" userId="adfe817b-aabe-4a42-9b08-d2ae8028732d" providerId="ADAL" clId="{1F7B5E87-A1A7-4479-99ED-BDD91FF24020}" dt="2019-08-26T22:05:35.220" v="255" actId="478"/>
          <ac:cxnSpMkLst>
            <pc:docMk/>
            <pc:sldMk cId="3829221816" sldId="256"/>
            <ac:cxnSpMk id="21" creationId="{CFB1F6BE-2DAB-40E2-867F-EB1117E03B4F}"/>
          </ac:cxnSpMkLst>
        </pc:cxnChg>
        <pc:cxnChg chg="add del mod">
          <ac:chgData name="PEDEN Alexander" userId="adfe817b-aabe-4a42-9b08-d2ae8028732d" providerId="ADAL" clId="{1F7B5E87-A1A7-4479-99ED-BDD91FF24020}" dt="2019-08-26T22:06:16.078" v="264" actId="478"/>
          <ac:cxnSpMkLst>
            <pc:docMk/>
            <pc:sldMk cId="3829221816" sldId="256"/>
            <ac:cxnSpMk id="23" creationId="{53ABB650-31D3-4FA4-951F-D313435D0212}"/>
          </ac:cxnSpMkLst>
        </pc:cxnChg>
        <pc:cxnChg chg="add mod">
          <ac:chgData name="PEDEN Alexander" userId="adfe817b-aabe-4a42-9b08-d2ae8028732d" providerId="ADAL" clId="{1F7B5E87-A1A7-4479-99ED-BDD91FF24020}" dt="2019-08-26T22:06:27.621" v="265" actId="11529"/>
          <ac:cxnSpMkLst>
            <pc:docMk/>
            <pc:sldMk cId="3829221816" sldId="256"/>
            <ac:cxnSpMk id="31" creationId="{9DD3D2D7-A2E8-4868-B178-47F867706AF6}"/>
          </ac:cxnSpMkLst>
        </pc:cxnChg>
        <pc:cxnChg chg="add mod">
          <ac:chgData name="PEDEN Alexander" userId="adfe817b-aabe-4a42-9b08-d2ae8028732d" providerId="ADAL" clId="{1F7B5E87-A1A7-4479-99ED-BDD91FF24020}" dt="2019-08-26T22:07:09.402" v="276" actId="14100"/>
          <ac:cxnSpMkLst>
            <pc:docMk/>
            <pc:sldMk cId="3829221816" sldId="256"/>
            <ac:cxnSpMk id="32" creationId="{9682F30C-801B-485F-A344-6C556BC2EA43}"/>
          </ac:cxnSpMkLst>
        </pc:cxnChg>
        <pc:cxnChg chg="add mod">
          <ac:chgData name="PEDEN Alexander" userId="adfe817b-aabe-4a42-9b08-d2ae8028732d" providerId="ADAL" clId="{1F7B5E87-A1A7-4479-99ED-BDD91FF24020}" dt="2019-08-26T22:42:38.738" v="435" actId="1076"/>
          <ac:cxnSpMkLst>
            <pc:docMk/>
            <pc:sldMk cId="3829221816" sldId="256"/>
            <ac:cxnSpMk id="41" creationId="{80E2022F-FFD8-4698-AAFF-A05AC5C5F207}"/>
          </ac:cxnSpMkLst>
        </pc:cxnChg>
        <pc:cxnChg chg="add mod">
          <ac:chgData name="PEDEN Alexander" userId="adfe817b-aabe-4a42-9b08-d2ae8028732d" providerId="ADAL" clId="{1F7B5E87-A1A7-4479-99ED-BDD91FF24020}" dt="2019-08-26T22:47:07.684" v="486" actId="1076"/>
          <ac:cxnSpMkLst>
            <pc:docMk/>
            <pc:sldMk cId="3829221816" sldId="256"/>
            <ac:cxnSpMk id="44" creationId="{CEA67AA0-7AA5-456D-BDD3-69F7C7F32C11}"/>
          </ac:cxnSpMkLst>
        </pc:cxnChg>
        <pc:cxnChg chg="add mod">
          <ac:chgData name="PEDEN Alexander" userId="adfe817b-aabe-4a42-9b08-d2ae8028732d" providerId="ADAL" clId="{1F7B5E87-A1A7-4479-99ED-BDD91FF24020}" dt="2019-08-26T22:47:47.350" v="489" actId="14100"/>
          <ac:cxnSpMkLst>
            <pc:docMk/>
            <pc:sldMk cId="3829221816" sldId="256"/>
            <ac:cxnSpMk id="50" creationId="{9114E5B2-5737-49CC-AEFF-240CC670C35A}"/>
          </ac:cxnSpMkLst>
        </pc:cxnChg>
        <pc:cxnChg chg="add mod">
          <ac:chgData name="PEDEN Alexander" userId="adfe817b-aabe-4a42-9b08-d2ae8028732d" providerId="ADAL" clId="{1F7B5E87-A1A7-4479-99ED-BDD91FF24020}" dt="2019-08-26T22:11:43.473" v="350" actId="1076"/>
          <ac:cxnSpMkLst>
            <pc:docMk/>
            <pc:sldMk cId="3829221816" sldId="256"/>
            <ac:cxnSpMk id="53" creationId="{CF1DA12D-EF00-46DD-8AC3-3A280DA04277}"/>
          </ac:cxnSpMkLst>
        </pc:cxnChg>
        <pc:cxnChg chg="add mod">
          <ac:chgData name="PEDEN Alexander" userId="adfe817b-aabe-4a42-9b08-d2ae8028732d" providerId="ADAL" clId="{1F7B5E87-A1A7-4479-99ED-BDD91FF24020}" dt="2019-08-26T22:11:43.473" v="350" actId="1076"/>
          <ac:cxnSpMkLst>
            <pc:docMk/>
            <pc:sldMk cId="3829221816" sldId="256"/>
            <ac:cxnSpMk id="56" creationId="{80F86BF5-24A1-499E-BD22-8375A77C5F7B}"/>
          </ac:cxnSpMkLst>
        </pc:cxnChg>
        <pc:cxnChg chg="add mod">
          <ac:chgData name="PEDEN Alexander" userId="adfe817b-aabe-4a42-9b08-d2ae8028732d" providerId="ADAL" clId="{1F7B5E87-A1A7-4479-99ED-BDD91FF24020}" dt="2019-08-26T22:13:07.562" v="353" actId="14100"/>
          <ac:cxnSpMkLst>
            <pc:docMk/>
            <pc:sldMk cId="3829221816" sldId="256"/>
            <ac:cxnSpMk id="62" creationId="{CC458719-FD3C-4DA8-9F21-F2ABDC5FB538}"/>
          </ac:cxnSpMkLst>
        </pc:cxnChg>
        <pc:cxnChg chg="add mod">
          <ac:chgData name="PEDEN Alexander" userId="adfe817b-aabe-4a42-9b08-d2ae8028732d" providerId="ADAL" clId="{1F7B5E87-A1A7-4479-99ED-BDD91FF24020}" dt="2019-08-26T22:15:58.300" v="401" actId="14100"/>
          <ac:cxnSpMkLst>
            <pc:docMk/>
            <pc:sldMk cId="3829221816" sldId="256"/>
            <ac:cxnSpMk id="67" creationId="{D5999551-4E2F-49A2-9B25-2B4E153BF32D}"/>
          </ac:cxnSpMkLst>
        </pc:cxnChg>
        <pc:cxnChg chg="add mod">
          <ac:chgData name="PEDEN Alexander" userId="adfe817b-aabe-4a42-9b08-d2ae8028732d" providerId="ADAL" clId="{1F7B5E87-A1A7-4479-99ED-BDD91FF24020}" dt="2019-08-26T22:46:58.065" v="485" actId="1076"/>
          <ac:cxnSpMkLst>
            <pc:docMk/>
            <pc:sldMk cId="3829221816" sldId="256"/>
            <ac:cxnSpMk id="70" creationId="{764DE8AB-F01E-4F4F-B24E-83D7C5FDF1F5}"/>
          </ac:cxnSpMkLst>
        </pc:cxnChg>
        <pc:cxnChg chg="add mod">
          <ac:chgData name="PEDEN Alexander" userId="adfe817b-aabe-4a42-9b08-d2ae8028732d" providerId="ADAL" clId="{1F7B5E87-A1A7-4479-99ED-BDD91FF24020}" dt="2019-08-26T22:48:01.426" v="491" actId="14100"/>
          <ac:cxnSpMkLst>
            <pc:docMk/>
            <pc:sldMk cId="3829221816" sldId="256"/>
            <ac:cxnSpMk id="74" creationId="{BCA15F72-89C7-4434-94DD-1F72236CCC70}"/>
          </ac:cxnSpMkLst>
        </pc:cxnChg>
        <pc:cxnChg chg="add del">
          <ac:chgData name="PEDEN Alexander" userId="adfe817b-aabe-4a42-9b08-d2ae8028732d" providerId="ADAL" clId="{1F7B5E87-A1A7-4479-99ED-BDD91FF24020}" dt="2019-08-26T22:35:16.026" v="410" actId="478"/>
          <ac:cxnSpMkLst>
            <pc:docMk/>
            <pc:sldMk cId="3829221816" sldId="256"/>
            <ac:cxnSpMk id="77" creationId="{9852E9E2-FF18-454A-AE59-CBF06022EB47}"/>
          </ac:cxnSpMkLst>
        </pc:cxnChg>
        <pc:cxnChg chg="add mod">
          <ac:chgData name="PEDEN Alexander" userId="adfe817b-aabe-4a42-9b08-d2ae8028732d" providerId="ADAL" clId="{1F7B5E87-A1A7-4479-99ED-BDD91FF24020}" dt="2019-08-26T22:45:44.693" v="480" actId="1076"/>
          <ac:cxnSpMkLst>
            <pc:docMk/>
            <pc:sldMk cId="3829221816" sldId="256"/>
            <ac:cxnSpMk id="83" creationId="{44B8FC5C-0819-4DEB-9A82-CF5C42207335}"/>
          </ac:cxnSpMkLst>
        </pc:cxnChg>
        <pc:cxnChg chg="add mod">
          <ac:chgData name="PEDEN Alexander" userId="adfe817b-aabe-4a42-9b08-d2ae8028732d" providerId="ADAL" clId="{1F7B5E87-A1A7-4479-99ED-BDD91FF24020}" dt="2019-08-26T22:47:40.870" v="488" actId="14100"/>
          <ac:cxnSpMkLst>
            <pc:docMk/>
            <pc:sldMk cId="3829221816" sldId="256"/>
            <ac:cxnSpMk id="86" creationId="{693E78DE-FCCC-4CA5-99B7-0533EF2663FD}"/>
          </ac:cxnSpMkLst>
        </pc:cxnChg>
        <pc:cxnChg chg="add mod">
          <ac:chgData name="PEDEN Alexander" userId="adfe817b-aabe-4a42-9b08-d2ae8028732d" providerId="ADAL" clId="{1F7B5E87-A1A7-4479-99ED-BDD91FF24020}" dt="2019-08-26T22:47:37.384" v="487" actId="14100"/>
          <ac:cxnSpMkLst>
            <pc:docMk/>
            <pc:sldMk cId="3829221816" sldId="256"/>
            <ac:cxnSpMk id="87" creationId="{2AAA75F8-65C7-4D41-9B18-F9A03789E26B}"/>
          </ac:cxnSpMkLst>
        </pc:cxnChg>
        <pc:cxnChg chg="add mod">
          <ac:chgData name="PEDEN Alexander" userId="adfe817b-aabe-4a42-9b08-d2ae8028732d" providerId="ADAL" clId="{1F7B5E87-A1A7-4479-99ED-BDD91FF24020}" dt="2019-08-26T22:46:10.056" v="482" actId="14100"/>
          <ac:cxnSpMkLst>
            <pc:docMk/>
            <pc:sldMk cId="3829221816" sldId="256"/>
            <ac:cxnSpMk id="90" creationId="{CD4B8DA9-02AE-48B8-918F-D42721D26E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35F7-660A-465E-98FD-F305C13A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8957-88CF-4C94-8A02-684527CF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7A5C-DE44-4371-BF4B-BC47D82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B705-46CE-4A56-AAEA-DFC78064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8031-45AE-48A2-9282-7FC77692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EDE-9D1B-4622-9715-2B02B822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69A6C-03B5-492A-B726-96DE65E1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C221-6DDF-446B-8807-CCF61E3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26BA-CF92-4241-867F-EB8554C1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79CB-C458-4535-8734-798D6A4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6DD95-B35B-49F0-991D-AEAA2E2CF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BC63A-27F0-4189-A8EA-9034431A3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4411-ECC7-42EF-BC35-4742D030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D756-3E8E-42C3-8550-624A1C1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4956-4529-4FBD-A8F8-0B6A318E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D5D-A8CD-4C88-868D-5F7ACD0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ADB8-6604-4607-96E0-BBC4E69B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4D35-608D-4CCC-9915-08E4BC8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11F7-4566-46F2-A81A-6447B47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DB03-90E0-4F14-847B-0AFFB246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8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8BD1-4F1D-42EF-9B16-F68E43FD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20F3-2203-4BC1-879C-45070C5D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A608-75E5-45FD-BE2D-A0C6EF31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A25E-8DF2-4B87-A0CB-0D18B729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B050-742B-48B8-BB42-D212D34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CC06-2B1F-474D-9DFB-626BF92A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407E-980D-43F8-8C10-95C70A33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494EE-A491-400D-8550-28C2DD70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16F7-5988-406C-AF54-5260F49C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ED6E-7BBE-4467-8657-B25E1B85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EDED-198F-4C34-A5B9-3169DED1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9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FAE4-929F-479E-8A58-1B6705C0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47BE-6FDA-4773-AC4F-DA2CC9EF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D226-451A-4287-A683-B18E8881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4101C-7568-438E-9675-D022DB10A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52EEC-6E02-44C5-B855-83E27697D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D68BC-CD27-4606-BEA6-09AA220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9BDEA-92BC-4729-B2AE-2C3B7D9E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C537-C2A6-45AB-BCFC-0B86A006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8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214-1309-4A16-84FF-42F452D1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916E7-5BC9-49E8-A142-C6441B49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7CC0E-8549-46F6-8EC6-EB5AFFDA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B35AC-D421-4D5F-8CCA-F38E4B48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5B46C-7971-41E8-BA71-66D8D0D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26326-B252-4043-82E1-1091411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86D7-7583-4F68-AC21-168BB7CD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7124-6D6C-4278-BE9B-413FF587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7A25-2366-408B-B2D7-38C5E130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A515-93AF-467C-A085-D76FCA045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44E4-79E7-4408-959C-FCD3C1CC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2079-3826-4EB0-B819-8ED190D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F906-0882-4DD9-8B50-A7C5B616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E4A-41E3-49FB-A5C1-A88486FC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B2099-A64C-407C-A927-93E2A8865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2596-DA43-43B7-A774-15BC7B65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CCCE-4F67-4057-9E89-978022E7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34A9-A63D-4F1C-BA80-4B2F1654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2450-CEFA-4616-903A-4AB79D5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CDA18-9001-4D9E-8828-EE22CE1D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0236-C2C9-47EE-AFC7-D29FB9CC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63AB-C92F-4656-8841-FA953CEE1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713F-00CC-4099-ADE3-77F0B8E4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4E72-FBC2-4A21-A424-9C112F03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7EEA2-94A1-473A-AC90-B067DD778329}"/>
              </a:ext>
            </a:extLst>
          </p:cNvPr>
          <p:cNvSpPr/>
          <p:nvPr/>
        </p:nvSpPr>
        <p:spPr>
          <a:xfrm>
            <a:off x="456478" y="2152123"/>
            <a:ext cx="9144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7AB293-E9F3-414D-981E-C9C855E31130}"/>
              </a:ext>
            </a:extLst>
          </p:cNvPr>
          <p:cNvSpPr/>
          <p:nvPr/>
        </p:nvSpPr>
        <p:spPr>
          <a:xfrm>
            <a:off x="3400964" y="3047029"/>
            <a:ext cx="914400" cy="127894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lanes</a:t>
            </a:r>
          </a:p>
          <a:p>
            <a:pPr algn="ctr"/>
            <a:r>
              <a:rPr lang="en-GB" dirty="0"/>
              <a:t>Lanes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D92F4A-6275-42FF-9154-FD0EC1788DA7}"/>
              </a:ext>
            </a:extLst>
          </p:cNvPr>
          <p:cNvSpPr/>
          <p:nvPr/>
        </p:nvSpPr>
        <p:spPr>
          <a:xfrm>
            <a:off x="6921981" y="29718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(of 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E43ADD-1ECC-4D50-BA04-0D2E93053727}"/>
              </a:ext>
            </a:extLst>
          </p:cNvPr>
          <p:cNvSpPr/>
          <p:nvPr/>
        </p:nvSpPr>
        <p:spPr>
          <a:xfrm>
            <a:off x="4333335" y="361974"/>
            <a:ext cx="1762665" cy="12811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 data for </a:t>
            </a:r>
            <a:r>
              <a:rPr lang="en-GB" dirty="0" err="1"/>
              <a:t>expt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CEE1C5-B3FE-4BD6-89FE-5269C80EAA3A}"/>
              </a:ext>
            </a:extLst>
          </p:cNvPr>
          <p:cNvSpPr/>
          <p:nvPr/>
        </p:nvSpPr>
        <p:spPr>
          <a:xfrm>
            <a:off x="10364639" y="2475613"/>
            <a:ext cx="9144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4F677-27DB-461E-8449-6F2DFAD02324}"/>
              </a:ext>
            </a:extLst>
          </p:cNvPr>
          <p:cNvSpPr/>
          <p:nvPr/>
        </p:nvSpPr>
        <p:spPr>
          <a:xfrm>
            <a:off x="1827361" y="1824319"/>
            <a:ext cx="1653397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file </a:t>
            </a:r>
            <a:r>
              <a:rPr lang="en-GB" dirty="0" err="1"/>
              <a:t>interpretor</a:t>
            </a:r>
            <a:endParaRPr lang="en-GB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D3D2D7-A2E8-4868-B178-47F867706AF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1370878" y="2281519"/>
            <a:ext cx="456483" cy="327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82F30C-801B-485F-A344-6C556BC2EA4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480758" y="1002569"/>
            <a:ext cx="852577" cy="1278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0E2022F-FFD8-4698-AAFF-A05AC5C5F207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rot="16200000" flipH="1">
            <a:off x="2553620" y="2839159"/>
            <a:ext cx="947785" cy="74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EA67AA0-7AA5-456D-BDD3-69F7C7F32C11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4315364" y="3686504"/>
            <a:ext cx="381181" cy="881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B27E5CF-149E-4FCA-9887-08251F5E70A3}"/>
              </a:ext>
            </a:extLst>
          </p:cNvPr>
          <p:cNvSpPr/>
          <p:nvPr/>
        </p:nvSpPr>
        <p:spPr>
          <a:xfrm>
            <a:off x="4696545" y="4110319"/>
            <a:ext cx="1653397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BUILDER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EECDFF4-D11C-4848-B4F1-6DC7BF7C00D9}"/>
              </a:ext>
            </a:extLst>
          </p:cNvPr>
          <p:cNvSpPr/>
          <p:nvPr/>
        </p:nvSpPr>
        <p:spPr>
          <a:xfrm>
            <a:off x="8577893" y="1367119"/>
            <a:ext cx="1971855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 CONSTRUCTOR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114E5B2-5737-49CC-AEFF-240CC670C35A}"/>
              </a:ext>
            </a:extLst>
          </p:cNvPr>
          <p:cNvCxnSpPr>
            <a:cxnSpLocks/>
            <a:stCxn id="47" idx="3"/>
            <a:endCxn id="7" idx="1"/>
          </p:cNvCxnSpPr>
          <p:nvPr/>
        </p:nvCxnSpPr>
        <p:spPr>
          <a:xfrm flipV="1">
            <a:off x="6349942" y="3429000"/>
            <a:ext cx="572039" cy="1138519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F1DA12D-EF00-46DD-8AC3-3A280DA04277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 flipV="1">
            <a:off x="7836381" y="1824319"/>
            <a:ext cx="741512" cy="1604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0F86BF5-24A1-499E-BD22-8375A77C5F7B}"/>
              </a:ext>
            </a:extLst>
          </p:cNvPr>
          <p:cNvCxnSpPr>
            <a:cxnSpLocks/>
            <a:stCxn id="48" idx="3"/>
            <a:endCxn id="9" idx="0"/>
          </p:cNvCxnSpPr>
          <p:nvPr/>
        </p:nvCxnSpPr>
        <p:spPr>
          <a:xfrm>
            <a:off x="10549748" y="1824319"/>
            <a:ext cx="272091" cy="65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458719-FD3C-4DA8-9F21-F2ABDC5FB538}"/>
              </a:ext>
            </a:extLst>
          </p:cNvPr>
          <p:cNvCxnSpPr>
            <a:cxnSpLocks/>
            <a:stCxn id="8" idx="3"/>
            <a:endCxn id="48" idx="0"/>
          </p:cNvCxnSpPr>
          <p:nvPr/>
        </p:nvCxnSpPr>
        <p:spPr>
          <a:xfrm>
            <a:off x="6096000" y="1002569"/>
            <a:ext cx="3467821" cy="364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09E95B2-2636-4C2A-956C-A8E906381D0E}"/>
              </a:ext>
            </a:extLst>
          </p:cNvPr>
          <p:cNvSpPr/>
          <p:nvPr/>
        </p:nvSpPr>
        <p:spPr>
          <a:xfrm>
            <a:off x="6921981" y="4110319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(of 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CB35E4C-612E-4A6B-8812-9DA3C9887BF5}"/>
              </a:ext>
            </a:extLst>
          </p:cNvPr>
          <p:cNvSpPr/>
          <p:nvPr/>
        </p:nvSpPr>
        <p:spPr>
          <a:xfrm>
            <a:off x="6921981" y="5398231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(of 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5999551-4E2F-49A2-9B25-2B4E153BF32D}"/>
              </a:ext>
            </a:extLst>
          </p:cNvPr>
          <p:cNvCxnSpPr>
            <a:cxnSpLocks/>
            <a:stCxn id="65" idx="3"/>
            <a:endCxn id="48" idx="1"/>
          </p:cNvCxnSpPr>
          <p:nvPr/>
        </p:nvCxnSpPr>
        <p:spPr>
          <a:xfrm flipV="1">
            <a:off x="7836381" y="1824319"/>
            <a:ext cx="741512" cy="2743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64DE8AB-F01E-4F4F-B24E-83D7C5FDF1F5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 flipV="1">
            <a:off x="7836381" y="1824319"/>
            <a:ext cx="741512" cy="4031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CA15F72-89C7-4434-94DD-1F72236CCC70}"/>
              </a:ext>
            </a:extLst>
          </p:cNvPr>
          <p:cNvCxnSpPr>
            <a:cxnSpLocks/>
          </p:cNvCxnSpPr>
          <p:nvPr/>
        </p:nvCxnSpPr>
        <p:spPr>
          <a:xfrm>
            <a:off x="6349941" y="4567519"/>
            <a:ext cx="572039" cy="1287912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BA25F3-30B1-45AE-82A4-81F04C3DE3EC}"/>
              </a:ext>
            </a:extLst>
          </p:cNvPr>
          <p:cNvSpPr/>
          <p:nvPr/>
        </p:nvSpPr>
        <p:spPr>
          <a:xfrm>
            <a:off x="4696545" y="2169459"/>
            <a:ext cx="1653397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BUILDER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Diag</a:t>
            </a:r>
            <a:r>
              <a:rPr lang="en-GB" dirty="0"/>
              <a:t>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4B8FC5C-0819-4DEB-9A82-CF5C42207335}"/>
              </a:ext>
            </a:extLst>
          </p:cNvPr>
          <p:cNvCxnSpPr>
            <a:cxnSpLocks/>
            <a:stCxn id="6" idx="3"/>
            <a:endCxn id="82" idx="1"/>
          </p:cNvCxnSpPr>
          <p:nvPr/>
        </p:nvCxnSpPr>
        <p:spPr>
          <a:xfrm flipV="1">
            <a:off x="4315364" y="2626659"/>
            <a:ext cx="381181" cy="1059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93E78DE-FCCC-4CA5-99B7-0533EF2663FD}"/>
              </a:ext>
            </a:extLst>
          </p:cNvPr>
          <p:cNvCxnSpPr>
            <a:cxnSpLocks/>
            <a:stCxn id="82" idx="3"/>
            <a:endCxn id="7" idx="1"/>
          </p:cNvCxnSpPr>
          <p:nvPr/>
        </p:nvCxnSpPr>
        <p:spPr>
          <a:xfrm>
            <a:off x="6349942" y="2626659"/>
            <a:ext cx="572039" cy="802341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AAA75F8-65C7-4D41-9B18-F9A03789E26B}"/>
              </a:ext>
            </a:extLst>
          </p:cNvPr>
          <p:cNvCxnSpPr>
            <a:cxnSpLocks/>
            <a:stCxn id="82" idx="3"/>
            <a:endCxn id="7" idx="1"/>
          </p:cNvCxnSpPr>
          <p:nvPr/>
        </p:nvCxnSpPr>
        <p:spPr>
          <a:xfrm>
            <a:off x="6349942" y="2626659"/>
            <a:ext cx="572039" cy="802341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4B8DA9-02AE-48B8-918F-D42721D26E29}"/>
              </a:ext>
            </a:extLst>
          </p:cNvPr>
          <p:cNvCxnSpPr>
            <a:cxnSpLocks/>
            <a:stCxn id="82" idx="3"/>
            <a:endCxn id="65" idx="1"/>
          </p:cNvCxnSpPr>
          <p:nvPr/>
        </p:nvCxnSpPr>
        <p:spPr>
          <a:xfrm>
            <a:off x="6349942" y="2626659"/>
            <a:ext cx="572039" cy="1940860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2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Peden</dc:creator>
  <cp:lastModifiedBy>Alex Peden</cp:lastModifiedBy>
  <cp:revision>1</cp:revision>
  <dcterms:created xsi:type="dcterms:W3CDTF">2019-08-26T21:47:46Z</dcterms:created>
  <dcterms:modified xsi:type="dcterms:W3CDTF">2019-08-26T22:48:06Z</dcterms:modified>
</cp:coreProperties>
</file>