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B5E87-A1A7-4479-99ED-BDD91FF24020}" v="48" dt="2019-08-27T22:54:5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EN Alexander" userId="adfe817b-aabe-4a42-9b08-d2ae8028732d" providerId="ADAL" clId="{1F7B5E87-A1A7-4479-99ED-BDD91FF24020}"/>
    <pc:docChg chg="custSel addSld modSld">
      <pc:chgData name="PEDEN Alexander" userId="adfe817b-aabe-4a42-9b08-d2ae8028732d" providerId="ADAL" clId="{1F7B5E87-A1A7-4479-99ED-BDD91FF24020}" dt="2019-08-27T22:55:25.431" v="629" actId="20577"/>
      <pc:docMkLst>
        <pc:docMk/>
      </pc:docMkLst>
      <pc:sldChg chg="addSp delSp modSp add">
        <pc:chgData name="PEDEN Alexander" userId="adfe817b-aabe-4a42-9b08-d2ae8028732d" providerId="ADAL" clId="{1F7B5E87-A1A7-4479-99ED-BDD91FF24020}" dt="2019-08-27T22:55:25.431" v="629" actId="20577"/>
        <pc:sldMkLst>
          <pc:docMk/>
          <pc:sldMk cId="3829221816" sldId="256"/>
        </pc:sldMkLst>
        <pc:spChg chg="del">
          <ac:chgData name="PEDEN Alexander" userId="adfe817b-aabe-4a42-9b08-d2ae8028732d" providerId="ADAL" clId="{1F7B5E87-A1A7-4479-99ED-BDD91FF24020}" dt="2019-08-26T21:48:11.654" v="1" actId="478"/>
          <ac:spMkLst>
            <pc:docMk/>
            <pc:sldMk cId="3829221816" sldId="256"/>
            <ac:spMk id="2" creationId="{0C3E2F10-3D58-46C9-A5DB-C24FB2E3344B}"/>
          </ac:spMkLst>
        </pc:spChg>
        <pc:spChg chg="del">
          <ac:chgData name="PEDEN Alexander" userId="adfe817b-aabe-4a42-9b08-d2ae8028732d" providerId="ADAL" clId="{1F7B5E87-A1A7-4479-99ED-BDD91FF24020}" dt="2019-08-26T21:48:11.654" v="1" actId="478"/>
          <ac:spMkLst>
            <pc:docMk/>
            <pc:sldMk cId="3829221816" sldId="256"/>
            <ac:spMk id="3" creationId="{2DAA2E7F-E0D2-45C2-A35E-65D7C6BF31C4}"/>
          </ac:spMkLst>
        </pc:spChg>
        <pc:spChg chg="add del mod">
          <ac:chgData name="PEDEN Alexander" userId="adfe817b-aabe-4a42-9b08-d2ae8028732d" providerId="ADAL" clId="{1F7B5E87-A1A7-4479-99ED-BDD91FF24020}" dt="2019-08-26T21:57:32.478" v="38" actId="478"/>
          <ac:spMkLst>
            <pc:docMk/>
            <pc:sldMk cId="3829221816" sldId="256"/>
            <ac:spMk id="4" creationId="{91EBF92B-D016-4463-91AC-4690689002C5}"/>
          </ac:spMkLst>
        </pc:spChg>
        <pc:spChg chg="add mod">
          <ac:chgData name="PEDEN Alexander" userId="adfe817b-aabe-4a42-9b08-d2ae8028732d" providerId="ADAL" clId="{1F7B5E87-A1A7-4479-99ED-BDD91FF24020}" dt="2019-08-26T22:05:12.455" v="250" actId="1076"/>
          <ac:spMkLst>
            <pc:docMk/>
            <pc:sldMk cId="3829221816" sldId="256"/>
            <ac:spMk id="5" creationId="{0547EEA2-94A1-473A-AC90-B067DD778329}"/>
          </ac:spMkLst>
        </pc:spChg>
        <pc:spChg chg="add mod">
          <ac:chgData name="PEDEN Alexander" userId="adfe817b-aabe-4a42-9b08-d2ae8028732d" providerId="ADAL" clId="{1F7B5E87-A1A7-4479-99ED-BDD91FF24020}" dt="2019-08-27T22:50:36.039" v="511" actId="1038"/>
          <ac:spMkLst>
            <pc:docMk/>
            <pc:sldMk cId="3829221816" sldId="256"/>
            <ac:spMk id="6" creationId="{7B7AB293-E9F3-414D-981E-C9C855E31130}"/>
          </ac:spMkLst>
        </pc:spChg>
        <pc:spChg chg="add mod">
          <ac:chgData name="PEDEN Alexander" userId="adfe817b-aabe-4a42-9b08-d2ae8028732d" providerId="ADAL" clId="{1F7B5E87-A1A7-4479-99ED-BDD91FF24020}" dt="2019-08-26T22:15:32.618" v="396" actId="20577"/>
          <ac:spMkLst>
            <pc:docMk/>
            <pc:sldMk cId="3829221816" sldId="256"/>
            <ac:spMk id="7" creationId="{B2D92F4A-6275-42FF-9154-FD0EC1788DA7}"/>
          </ac:spMkLst>
        </pc:spChg>
        <pc:spChg chg="add mod">
          <ac:chgData name="PEDEN Alexander" userId="adfe817b-aabe-4a42-9b08-d2ae8028732d" providerId="ADAL" clId="{1F7B5E87-A1A7-4479-99ED-BDD91FF24020}" dt="2019-08-26T22:13:50.821" v="389" actId="20577"/>
          <ac:spMkLst>
            <pc:docMk/>
            <pc:sldMk cId="3829221816" sldId="256"/>
            <ac:spMk id="8" creationId="{68E43ADD-1ECC-4D50-BA04-0D2E93053727}"/>
          </ac:spMkLst>
        </pc:spChg>
        <pc:spChg chg="add mod">
          <ac:chgData name="PEDEN Alexander" userId="adfe817b-aabe-4a42-9b08-d2ae8028732d" providerId="ADAL" clId="{1F7B5E87-A1A7-4479-99ED-BDD91FF24020}" dt="2019-08-26T22:11:30.477" v="349" actId="1076"/>
          <ac:spMkLst>
            <pc:docMk/>
            <pc:sldMk cId="3829221816" sldId="256"/>
            <ac:spMk id="9" creationId="{30CEE1C5-B3FE-4BD6-89FE-5269C80EAA3A}"/>
          </ac:spMkLst>
        </pc:spChg>
        <pc:spChg chg="add mod">
          <ac:chgData name="PEDEN Alexander" userId="adfe817b-aabe-4a42-9b08-d2ae8028732d" providerId="ADAL" clId="{1F7B5E87-A1A7-4479-99ED-BDD91FF24020}" dt="2019-08-26T22:05:17.518" v="251" actId="1076"/>
          <ac:spMkLst>
            <pc:docMk/>
            <pc:sldMk cId="3829221816" sldId="256"/>
            <ac:spMk id="10" creationId="{3634F677-27DB-461E-8449-6F2DFAD02324}"/>
          </ac:spMkLst>
        </pc:spChg>
        <pc:spChg chg="add mod">
          <ac:chgData name="PEDEN Alexander" userId="adfe817b-aabe-4a42-9b08-d2ae8028732d" providerId="ADAL" clId="{1F7B5E87-A1A7-4479-99ED-BDD91FF24020}" dt="2019-08-26T22:47:07.684" v="486" actId="1076"/>
          <ac:spMkLst>
            <pc:docMk/>
            <pc:sldMk cId="3829221816" sldId="256"/>
            <ac:spMk id="47" creationId="{4B27E5CF-149E-4FCA-9887-08251F5E70A3}"/>
          </ac:spMkLst>
        </pc:spChg>
        <pc:spChg chg="add mod">
          <ac:chgData name="PEDEN Alexander" userId="adfe817b-aabe-4a42-9b08-d2ae8028732d" providerId="ADAL" clId="{1F7B5E87-A1A7-4479-99ED-BDD91FF24020}" dt="2019-08-26T22:11:43.473" v="350" actId="1076"/>
          <ac:spMkLst>
            <pc:docMk/>
            <pc:sldMk cId="3829221816" sldId="256"/>
            <ac:spMk id="48" creationId="{AEECDFF4-D11C-4848-B4F1-6DC7BF7C00D9}"/>
          </ac:spMkLst>
        </pc:spChg>
        <pc:spChg chg="add mod">
          <ac:chgData name="PEDEN Alexander" userId="adfe817b-aabe-4a42-9b08-d2ae8028732d" providerId="ADAL" clId="{1F7B5E87-A1A7-4479-99ED-BDD91FF24020}" dt="2019-08-26T22:15:37.881" v="397" actId="20577"/>
          <ac:spMkLst>
            <pc:docMk/>
            <pc:sldMk cId="3829221816" sldId="256"/>
            <ac:spMk id="65" creationId="{309E95B2-2636-4C2A-956C-A8E906381D0E}"/>
          </ac:spMkLst>
        </pc:spChg>
        <pc:spChg chg="add mod">
          <ac:chgData name="PEDEN Alexander" userId="adfe817b-aabe-4a42-9b08-d2ae8028732d" providerId="ADAL" clId="{1F7B5E87-A1A7-4479-99ED-BDD91FF24020}" dt="2019-08-26T22:46:58.065" v="485" actId="1076"/>
          <ac:spMkLst>
            <pc:docMk/>
            <pc:sldMk cId="3829221816" sldId="256"/>
            <ac:spMk id="66" creationId="{CCB35E4C-612E-4A6B-8812-9DA3C9887BF5}"/>
          </ac:spMkLst>
        </pc:spChg>
        <pc:spChg chg="add mod">
          <ac:chgData name="PEDEN Alexander" userId="adfe817b-aabe-4a42-9b08-d2ae8028732d" providerId="ADAL" clId="{1F7B5E87-A1A7-4479-99ED-BDD91FF24020}" dt="2019-08-26T22:45:44.693" v="480" actId="1076"/>
          <ac:spMkLst>
            <pc:docMk/>
            <pc:sldMk cId="3829221816" sldId="256"/>
            <ac:spMk id="82" creationId="{27BA25F3-30B1-45AE-82A4-81F04C3DE3EC}"/>
          </ac:spMkLst>
        </pc:spChg>
        <pc:spChg chg="add mod">
          <ac:chgData name="PEDEN Alexander" userId="adfe817b-aabe-4a42-9b08-d2ae8028732d" providerId="ADAL" clId="{1F7B5E87-A1A7-4479-99ED-BDD91FF24020}" dt="2019-08-27T22:52:06.699" v="576" actId="1076"/>
          <ac:spMkLst>
            <pc:docMk/>
            <pc:sldMk cId="3829221816" sldId="256"/>
            <ac:spMk id="109" creationId="{262BCE13-0E25-4A01-9C48-52EFFC2604CB}"/>
          </ac:spMkLst>
        </pc:spChg>
        <pc:spChg chg="add mod">
          <ac:chgData name="PEDEN Alexander" userId="adfe817b-aabe-4a42-9b08-d2ae8028732d" providerId="ADAL" clId="{1F7B5E87-A1A7-4479-99ED-BDD91FF24020}" dt="2019-08-27T22:51:51.767" v="572" actId="14100"/>
          <ac:spMkLst>
            <pc:docMk/>
            <pc:sldMk cId="3829221816" sldId="256"/>
            <ac:spMk id="110" creationId="{06C0F628-78C7-4DC5-8DAB-0BC1923EA229}"/>
          </ac:spMkLst>
        </pc:spChg>
        <pc:spChg chg="add mod">
          <ac:chgData name="PEDEN Alexander" userId="adfe817b-aabe-4a42-9b08-d2ae8028732d" providerId="ADAL" clId="{1F7B5E87-A1A7-4479-99ED-BDD91FF24020}" dt="2019-08-27T22:52:10.203" v="577" actId="14100"/>
          <ac:spMkLst>
            <pc:docMk/>
            <pc:sldMk cId="3829221816" sldId="256"/>
            <ac:spMk id="111" creationId="{008B7BC1-4ABB-4CEB-9ED7-C9D228C0F1AF}"/>
          </ac:spMkLst>
        </pc:spChg>
        <pc:spChg chg="add mod">
          <ac:chgData name="PEDEN Alexander" userId="adfe817b-aabe-4a42-9b08-d2ae8028732d" providerId="ADAL" clId="{1F7B5E87-A1A7-4479-99ED-BDD91FF24020}" dt="2019-08-27T22:55:25.431" v="629" actId="20577"/>
          <ac:spMkLst>
            <pc:docMk/>
            <pc:sldMk cId="3829221816" sldId="256"/>
            <ac:spMk id="138" creationId="{F6EFF973-635C-41A6-9AD1-348BECAB0E48}"/>
          </ac:spMkLst>
        </pc:spChg>
        <pc:cxnChg chg="add del mod">
          <ac:chgData name="PEDEN Alexander" userId="adfe817b-aabe-4a42-9b08-d2ae8028732d" providerId="ADAL" clId="{1F7B5E87-A1A7-4479-99ED-BDD91FF24020}" dt="2019-08-26T22:05:37.319" v="256" actId="478"/>
          <ac:cxnSpMkLst>
            <pc:docMk/>
            <pc:sldMk cId="3829221816" sldId="256"/>
            <ac:cxnSpMk id="12" creationId="{F56C6DC6-C7C6-43DE-9910-64010E260DFD}"/>
          </ac:cxnSpMkLst>
        </pc:cxnChg>
        <pc:cxnChg chg="add del mod">
          <ac:chgData name="PEDEN Alexander" userId="adfe817b-aabe-4a42-9b08-d2ae8028732d" providerId="ADAL" clId="{1F7B5E87-A1A7-4479-99ED-BDD91FF24020}" dt="2019-08-26T22:05:32.671" v="254" actId="478"/>
          <ac:cxnSpMkLst>
            <pc:docMk/>
            <pc:sldMk cId="3829221816" sldId="256"/>
            <ac:cxnSpMk id="13" creationId="{2FC8E301-9B60-4D18-89F2-07945F3E7295}"/>
          </ac:cxnSpMkLst>
        </pc:cxnChg>
        <pc:cxnChg chg="add del">
          <ac:chgData name="PEDEN Alexander" userId="adfe817b-aabe-4a42-9b08-d2ae8028732d" providerId="ADAL" clId="{1F7B5E87-A1A7-4479-99ED-BDD91FF24020}" dt="2019-08-26T22:05:35.220" v="255" actId="478"/>
          <ac:cxnSpMkLst>
            <pc:docMk/>
            <pc:sldMk cId="3829221816" sldId="256"/>
            <ac:cxnSpMk id="21" creationId="{CFB1F6BE-2DAB-40E2-867F-EB1117E03B4F}"/>
          </ac:cxnSpMkLst>
        </pc:cxnChg>
        <pc:cxnChg chg="add del mod">
          <ac:chgData name="PEDEN Alexander" userId="adfe817b-aabe-4a42-9b08-d2ae8028732d" providerId="ADAL" clId="{1F7B5E87-A1A7-4479-99ED-BDD91FF24020}" dt="2019-08-26T22:06:16.078" v="264" actId="478"/>
          <ac:cxnSpMkLst>
            <pc:docMk/>
            <pc:sldMk cId="3829221816" sldId="256"/>
            <ac:cxnSpMk id="23" creationId="{53ABB650-31D3-4FA4-951F-D313435D0212}"/>
          </ac:cxnSpMkLst>
        </pc:cxnChg>
        <pc:cxnChg chg="add mod">
          <ac:chgData name="PEDEN Alexander" userId="adfe817b-aabe-4a42-9b08-d2ae8028732d" providerId="ADAL" clId="{1F7B5E87-A1A7-4479-99ED-BDD91FF24020}" dt="2019-08-26T22:06:27.621" v="265" actId="11529"/>
          <ac:cxnSpMkLst>
            <pc:docMk/>
            <pc:sldMk cId="3829221816" sldId="256"/>
            <ac:cxnSpMk id="31" creationId="{9DD3D2D7-A2E8-4868-B178-47F867706AF6}"/>
          </ac:cxnSpMkLst>
        </pc:cxnChg>
        <pc:cxnChg chg="add mod">
          <ac:chgData name="PEDEN Alexander" userId="adfe817b-aabe-4a42-9b08-d2ae8028732d" providerId="ADAL" clId="{1F7B5E87-A1A7-4479-99ED-BDD91FF24020}" dt="2019-08-26T22:07:09.402" v="276" actId="14100"/>
          <ac:cxnSpMkLst>
            <pc:docMk/>
            <pc:sldMk cId="3829221816" sldId="256"/>
            <ac:cxnSpMk id="32" creationId="{9682F30C-801B-485F-A344-6C556BC2EA43}"/>
          </ac:cxnSpMkLst>
        </pc:cxnChg>
        <pc:cxnChg chg="add mod">
          <ac:chgData name="PEDEN Alexander" userId="adfe817b-aabe-4a42-9b08-d2ae8028732d" providerId="ADAL" clId="{1F7B5E87-A1A7-4479-99ED-BDD91FF24020}" dt="2019-08-27T22:50:36.039" v="511" actId="1038"/>
          <ac:cxnSpMkLst>
            <pc:docMk/>
            <pc:sldMk cId="3829221816" sldId="256"/>
            <ac:cxnSpMk id="41" creationId="{80E2022F-FFD8-4698-AAFF-A05AC5C5F207}"/>
          </ac:cxnSpMkLst>
        </pc:cxnChg>
        <pc:cxnChg chg="add mod">
          <ac:chgData name="PEDEN Alexander" userId="adfe817b-aabe-4a42-9b08-d2ae8028732d" providerId="ADAL" clId="{1F7B5E87-A1A7-4479-99ED-BDD91FF24020}" dt="2019-08-27T22:52:31.692" v="580" actId="14100"/>
          <ac:cxnSpMkLst>
            <pc:docMk/>
            <pc:sldMk cId="3829221816" sldId="256"/>
            <ac:cxnSpMk id="44" creationId="{CEA67AA0-7AA5-456D-BDD3-69F7C7F32C11}"/>
          </ac:cxnSpMkLst>
        </pc:cxnChg>
        <pc:cxnChg chg="add mod">
          <ac:chgData name="PEDEN Alexander" userId="adfe817b-aabe-4a42-9b08-d2ae8028732d" providerId="ADAL" clId="{1F7B5E87-A1A7-4479-99ED-BDD91FF24020}" dt="2019-08-26T22:47:47.350" v="489" actId="14100"/>
          <ac:cxnSpMkLst>
            <pc:docMk/>
            <pc:sldMk cId="3829221816" sldId="256"/>
            <ac:cxnSpMk id="50" creationId="{9114E5B2-5737-49CC-AEFF-240CC670C35A}"/>
          </ac:cxnSpMkLst>
        </pc:cxnChg>
        <pc:cxnChg chg="add mod">
          <ac:chgData name="PEDEN Alexander" userId="adfe817b-aabe-4a42-9b08-d2ae8028732d" providerId="ADAL" clId="{1F7B5E87-A1A7-4479-99ED-BDD91FF24020}" dt="2019-08-26T22:11:43.473" v="350" actId="1076"/>
          <ac:cxnSpMkLst>
            <pc:docMk/>
            <pc:sldMk cId="3829221816" sldId="256"/>
            <ac:cxnSpMk id="53" creationId="{CF1DA12D-EF00-46DD-8AC3-3A280DA04277}"/>
          </ac:cxnSpMkLst>
        </pc:cxnChg>
        <pc:cxnChg chg="add mod">
          <ac:chgData name="PEDEN Alexander" userId="adfe817b-aabe-4a42-9b08-d2ae8028732d" providerId="ADAL" clId="{1F7B5E87-A1A7-4479-99ED-BDD91FF24020}" dt="2019-08-26T22:11:43.473" v="350" actId="1076"/>
          <ac:cxnSpMkLst>
            <pc:docMk/>
            <pc:sldMk cId="3829221816" sldId="256"/>
            <ac:cxnSpMk id="56" creationId="{80F86BF5-24A1-499E-BD22-8375A77C5F7B}"/>
          </ac:cxnSpMkLst>
        </pc:cxnChg>
        <pc:cxnChg chg="add mod">
          <ac:chgData name="PEDEN Alexander" userId="adfe817b-aabe-4a42-9b08-d2ae8028732d" providerId="ADAL" clId="{1F7B5E87-A1A7-4479-99ED-BDD91FF24020}" dt="2019-08-26T22:13:07.562" v="353" actId="14100"/>
          <ac:cxnSpMkLst>
            <pc:docMk/>
            <pc:sldMk cId="3829221816" sldId="256"/>
            <ac:cxnSpMk id="62" creationId="{CC458719-FD3C-4DA8-9F21-F2ABDC5FB538}"/>
          </ac:cxnSpMkLst>
        </pc:cxnChg>
        <pc:cxnChg chg="add mod">
          <ac:chgData name="PEDEN Alexander" userId="adfe817b-aabe-4a42-9b08-d2ae8028732d" providerId="ADAL" clId="{1F7B5E87-A1A7-4479-99ED-BDD91FF24020}" dt="2019-08-26T22:15:58.300" v="401" actId="14100"/>
          <ac:cxnSpMkLst>
            <pc:docMk/>
            <pc:sldMk cId="3829221816" sldId="256"/>
            <ac:cxnSpMk id="67" creationId="{D5999551-4E2F-49A2-9B25-2B4E153BF32D}"/>
          </ac:cxnSpMkLst>
        </pc:cxnChg>
        <pc:cxnChg chg="add mod">
          <ac:chgData name="PEDEN Alexander" userId="adfe817b-aabe-4a42-9b08-d2ae8028732d" providerId="ADAL" clId="{1F7B5E87-A1A7-4479-99ED-BDD91FF24020}" dt="2019-08-26T22:46:58.065" v="485" actId="1076"/>
          <ac:cxnSpMkLst>
            <pc:docMk/>
            <pc:sldMk cId="3829221816" sldId="256"/>
            <ac:cxnSpMk id="70" creationId="{764DE8AB-F01E-4F4F-B24E-83D7C5FDF1F5}"/>
          </ac:cxnSpMkLst>
        </pc:cxnChg>
        <pc:cxnChg chg="add mod">
          <ac:chgData name="PEDEN Alexander" userId="adfe817b-aabe-4a42-9b08-d2ae8028732d" providerId="ADAL" clId="{1F7B5E87-A1A7-4479-99ED-BDD91FF24020}" dt="2019-08-26T22:48:01.426" v="491" actId="14100"/>
          <ac:cxnSpMkLst>
            <pc:docMk/>
            <pc:sldMk cId="3829221816" sldId="256"/>
            <ac:cxnSpMk id="74" creationId="{BCA15F72-89C7-4434-94DD-1F72236CCC70}"/>
          </ac:cxnSpMkLst>
        </pc:cxnChg>
        <pc:cxnChg chg="add del">
          <ac:chgData name="PEDEN Alexander" userId="adfe817b-aabe-4a42-9b08-d2ae8028732d" providerId="ADAL" clId="{1F7B5E87-A1A7-4479-99ED-BDD91FF24020}" dt="2019-08-26T22:35:16.026" v="410" actId="478"/>
          <ac:cxnSpMkLst>
            <pc:docMk/>
            <pc:sldMk cId="3829221816" sldId="256"/>
            <ac:cxnSpMk id="77" creationId="{9852E9E2-FF18-454A-AE59-CBF06022EB47}"/>
          </ac:cxnSpMkLst>
        </pc:cxnChg>
        <pc:cxnChg chg="add mod">
          <ac:chgData name="PEDEN Alexander" userId="adfe817b-aabe-4a42-9b08-d2ae8028732d" providerId="ADAL" clId="{1F7B5E87-A1A7-4479-99ED-BDD91FF24020}" dt="2019-08-27T22:52:20.231" v="578" actId="14100"/>
          <ac:cxnSpMkLst>
            <pc:docMk/>
            <pc:sldMk cId="3829221816" sldId="256"/>
            <ac:cxnSpMk id="83" creationId="{44B8FC5C-0819-4DEB-9A82-CF5C42207335}"/>
          </ac:cxnSpMkLst>
        </pc:cxnChg>
        <pc:cxnChg chg="add mod">
          <ac:chgData name="PEDEN Alexander" userId="adfe817b-aabe-4a42-9b08-d2ae8028732d" providerId="ADAL" clId="{1F7B5E87-A1A7-4479-99ED-BDD91FF24020}" dt="2019-08-26T22:47:40.870" v="488" actId="14100"/>
          <ac:cxnSpMkLst>
            <pc:docMk/>
            <pc:sldMk cId="3829221816" sldId="256"/>
            <ac:cxnSpMk id="86" creationId="{693E78DE-FCCC-4CA5-99B7-0533EF2663FD}"/>
          </ac:cxnSpMkLst>
        </pc:cxnChg>
        <pc:cxnChg chg="add mod">
          <ac:chgData name="PEDEN Alexander" userId="adfe817b-aabe-4a42-9b08-d2ae8028732d" providerId="ADAL" clId="{1F7B5E87-A1A7-4479-99ED-BDD91FF24020}" dt="2019-08-26T22:47:37.384" v="487" actId="14100"/>
          <ac:cxnSpMkLst>
            <pc:docMk/>
            <pc:sldMk cId="3829221816" sldId="256"/>
            <ac:cxnSpMk id="87" creationId="{2AAA75F8-65C7-4D41-9B18-F9A03789E26B}"/>
          </ac:cxnSpMkLst>
        </pc:cxnChg>
        <pc:cxnChg chg="add mod">
          <ac:chgData name="PEDEN Alexander" userId="adfe817b-aabe-4a42-9b08-d2ae8028732d" providerId="ADAL" clId="{1F7B5E87-A1A7-4479-99ED-BDD91FF24020}" dt="2019-08-26T22:46:10.056" v="482" actId="14100"/>
          <ac:cxnSpMkLst>
            <pc:docMk/>
            <pc:sldMk cId="3829221816" sldId="256"/>
            <ac:cxnSpMk id="90" creationId="{CD4B8DA9-02AE-48B8-918F-D42721D26E29}"/>
          </ac:cxnSpMkLst>
        </pc:cxnChg>
        <pc:cxnChg chg="add mod">
          <ac:chgData name="PEDEN Alexander" userId="adfe817b-aabe-4a42-9b08-d2ae8028732d" providerId="ADAL" clId="{1F7B5E87-A1A7-4479-99ED-BDD91FF24020}" dt="2019-08-27T22:52:39.415" v="583" actId="14100"/>
          <ac:cxnSpMkLst>
            <pc:docMk/>
            <pc:sldMk cId="3829221816" sldId="256"/>
            <ac:cxnSpMk id="115" creationId="{3009F944-490A-43C7-96F3-5D8EBA7B95DF}"/>
          </ac:cxnSpMkLst>
        </pc:cxnChg>
        <pc:cxnChg chg="add mod">
          <ac:chgData name="PEDEN Alexander" userId="adfe817b-aabe-4a42-9b08-d2ae8028732d" providerId="ADAL" clId="{1F7B5E87-A1A7-4479-99ED-BDD91FF24020}" dt="2019-08-27T22:52:54.001" v="586" actId="14100"/>
          <ac:cxnSpMkLst>
            <pc:docMk/>
            <pc:sldMk cId="3829221816" sldId="256"/>
            <ac:cxnSpMk id="118" creationId="{A3B23DC5-1373-44C3-8073-C677856D6777}"/>
          </ac:cxnSpMkLst>
        </pc:cxnChg>
        <pc:cxnChg chg="add mod">
          <ac:chgData name="PEDEN Alexander" userId="adfe817b-aabe-4a42-9b08-d2ae8028732d" providerId="ADAL" clId="{1F7B5E87-A1A7-4479-99ED-BDD91FF24020}" dt="2019-08-27T22:53:32.259" v="594" actId="14100"/>
          <ac:cxnSpMkLst>
            <pc:docMk/>
            <pc:sldMk cId="3829221816" sldId="256"/>
            <ac:cxnSpMk id="121" creationId="{9D5D32DF-1BC7-470E-93B8-C601B2A2B2E2}"/>
          </ac:cxnSpMkLst>
        </pc:cxnChg>
        <pc:cxnChg chg="add mod">
          <ac:chgData name="PEDEN Alexander" userId="adfe817b-aabe-4a42-9b08-d2ae8028732d" providerId="ADAL" clId="{1F7B5E87-A1A7-4479-99ED-BDD91FF24020}" dt="2019-08-27T22:53:27.325" v="593" actId="14100"/>
          <ac:cxnSpMkLst>
            <pc:docMk/>
            <pc:sldMk cId="3829221816" sldId="256"/>
            <ac:cxnSpMk id="124" creationId="{0AE8F81F-FD06-496D-B529-51FE987AF93C}"/>
          </ac:cxnSpMkLst>
        </pc:cxnChg>
        <pc:cxnChg chg="add mod">
          <ac:chgData name="PEDEN Alexander" userId="adfe817b-aabe-4a42-9b08-d2ae8028732d" providerId="ADAL" clId="{1F7B5E87-A1A7-4479-99ED-BDD91FF24020}" dt="2019-08-27T22:53:49.093" v="597" actId="14100"/>
          <ac:cxnSpMkLst>
            <pc:docMk/>
            <pc:sldMk cId="3829221816" sldId="256"/>
            <ac:cxnSpMk id="129" creationId="{151C6FB7-6ABE-4AA7-A4E9-E053BDA2C76B}"/>
          </ac:cxnSpMkLst>
        </pc:cxnChg>
        <pc:cxnChg chg="add mod">
          <ac:chgData name="PEDEN Alexander" userId="adfe817b-aabe-4a42-9b08-d2ae8028732d" providerId="ADAL" clId="{1F7B5E87-A1A7-4479-99ED-BDD91FF24020}" dt="2019-08-27T22:53:56.812" v="600" actId="14100"/>
          <ac:cxnSpMkLst>
            <pc:docMk/>
            <pc:sldMk cId="3829221816" sldId="256"/>
            <ac:cxnSpMk id="132" creationId="{A273DC06-D83E-4121-ADEB-A0A4849FEA2C}"/>
          </ac:cxnSpMkLst>
        </pc:cxnChg>
        <pc:cxnChg chg="add mod">
          <ac:chgData name="PEDEN Alexander" userId="adfe817b-aabe-4a42-9b08-d2ae8028732d" providerId="ADAL" clId="{1F7B5E87-A1A7-4479-99ED-BDD91FF24020}" dt="2019-08-27T22:54:04.778" v="603" actId="14100"/>
          <ac:cxnSpMkLst>
            <pc:docMk/>
            <pc:sldMk cId="3829221816" sldId="256"/>
            <ac:cxnSpMk id="135" creationId="{D914123E-6477-4FD0-928B-5A1519744FD8}"/>
          </ac:cxnSpMkLst>
        </pc:cxnChg>
        <pc:cxnChg chg="add mod">
          <ac:chgData name="PEDEN Alexander" userId="adfe817b-aabe-4a42-9b08-d2ae8028732d" providerId="ADAL" clId="{1F7B5E87-A1A7-4479-99ED-BDD91FF24020}" dt="2019-08-27T22:54:46.776" v="609" actId="14100"/>
          <ac:cxnSpMkLst>
            <pc:docMk/>
            <pc:sldMk cId="3829221816" sldId="256"/>
            <ac:cxnSpMk id="139" creationId="{58775D77-A9D5-49E1-A48E-F39D0B87EDE0}"/>
          </ac:cxnSpMkLst>
        </pc:cxnChg>
        <pc:cxnChg chg="add mod">
          <ac:chgData name="PEDEN Alexander" userId="adfe817b-aabe-4a42-9b08-d2ae8028732d" providerId="ADAL" clId="{1F7B5E87-A1A7-4479-99ED-BDD91FF24020}" dt="2019-08-27T22:54:57.405" v="612" actId="14100"/>
          <ac:cxnSpMkLst>
            <pc:docMk/>
            <pc:sldMk cId="3829221816" sldId="256"/>
            <ac:cxnSpMk id="143" creationId="{6474ED06-91CE-40D6-859F-D4611E383E93}"/>
          </ac:cxnSpMkLst>
        </pc:cxnChg>
        <pc:cxnChg chg="add mod">
          <ac:chgData name="PEDEN Alexander" userId="adfe817b-aabe-4a42-9b08-d2ae8028732d" providerId="ADAL" clId="{1F7B5E87-A1A7-4479-99ED-BDD91FF24020}" dt="2019-08-27T22:55:05.643" v="615" actId="14100"/>
          <ac:cxnSpMkLst>
            <pc:docMk/>
            <pc:sldMk cId="3829221816" sldId="256"/>
            <ac:cxnSpMk id="146" creationId="{18511CE0-BD61-4327-9E6E-62B2FDCC7C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35F7-660A-465E-98FD-F305C13A8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A8957-88CF-4C94-8A02-684527CFD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7A5C-DE44-4371-BF4B-BC47D82B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B705-46CE-4A56-AAEA-DFC78064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8031-45AE-48A2-9282-7FC77692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85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9EDE-9D1B-4622-9715-2B02B822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69A6C-03B5-492A-B726-96DE65E1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CC221-6DDF-446B-8807-CCF61E3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726BA-CF92-4241-867F-EB8554C1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A79CB-C458-4535-8734-798D6A49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7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6DD95-B35B-49F0-991D-AEAA2E2CF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BC63A-27F0-4189-A8EA-9034431A3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04411-ECC7-42EF-BC35-4742D030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0D756-3E8E-42C3-8550-624A1C1D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4956-4529-4FBD-A8F8-0B6A318E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15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FD5D-A8CD-4C88-868D-5F7ACD0B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ADB8-6604-4607-96E0-BBC4E69B6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4D35-608D-4CCC-9915-08E4BC86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311F7-4566-46F2-A81A-6447B479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ADB03-90E0-4F14-847B-0AFFB246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82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8BD1-4F1D-42EF-9B16-F68E43FD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420F3-2203-4BC1-879C-45070C5D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4A608-75E5-45FD-BE2D-A0C6EF31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0A25E-8DF2-4B87-A0CB-0D18B729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B050-742B-48B8-BB42-D212D340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66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CC06-2B1F-474D-9DFB-626BF92A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407E-980D-43F8-8C10-95C70A332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494EE-A491-400D-8550-28C2DD70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A16F7-5988-406C-AF54-5260F49C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EED6E-7BBE-4467-8657-B25E1B85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DEDED-198F-4C34-A5B9-3169DED1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89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FAE4-929F-479E-8A58-1B6705C0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347BE-6FDA-4773-AC4F-DA2CC9EF3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3D226-451A-4287-A683-B18E8881D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4101C-7568-438E-9675-D022DB10A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52EEC-6E02-44C5-B855-83E27697D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D68BC-CD27-4606-BEA6-09AA220A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9BDEA-92BC-4729-B2AE-2C3B7D9E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0C537-C2A6-45AB-BCFC-0B86A006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85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3214-1309-4A16-84FF-42F452D1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916E7-5BC9-49E8-A142-C6441B49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7CC0E-8549-46F6-8EC6-EB5AFFDA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B35AC-D421-4D5F-8CCA-F38E4B48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6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5B46C-7971-41E8-BA71-66D8D0D0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26326-B252-4043-82E1-10914110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086D7-7583-4F68-AC21-168BB7CD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72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7124-6D6C-4278-BE9B-413FF587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7A25-2366-408B-B2D7-38C5E130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FA515-93AF-467C-A085-D76FCA045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44E4-79E7-4408-959C-FCD3C1CC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92079-3826-4EB0-B819-8ED190DD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AF906-0882-4DD9-8B50-A7C5B616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4E4A-41E3-49FB-A5C1-A88486FC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B2099-A64C-407C-A927-93E2A8865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E2596-DA43-43B7-A774-15BC7B65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9CCCE-4F67-4057-9E89-978022E7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A34A9-A63D-4F1C-BA80-4B2F1654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02450-CEFA-4616-903A-4AB79D57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20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CDA18-9001-4D9E-8828-EE22CE1D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C0236-C2C9-47EE-AFC7-D29FB9CC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B63AB-C92F-4656-8841-FA953CEE1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A549-AFA0-48FC-B68B-DFE34E398429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2713F-00CC-4099-ADE3-77F0B8E4C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4E72-FBC2-4A21-A424-9C112F038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D26E-6BF6-4AB5-859C-59D297709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47EEA2-94A1-473A-AC90-B067DD778329}"/>
              </a:ext>
            </a:extLst>
          </p:cNvPr>
          <p:cNvSpPr/>
          <p:nvPr/>
        </p:nvSpPr>
        <p:spPr>
          <a:xfrm>
            <a:off x="456478" y="2152123"/>
            <a:ext cx="9144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7AB293-E9F3-414D-981E-C9C855E31130}"/>
              </a:ext>
            </a:extLst>
          </p:cNvPr>
          <p:cNvSpPr/>
          <p:nvPr/>
        </p:nvSpPr>
        <p:spPr>
          <a:xfrm>
            <a:off x="2800072" y="3047029"/>
            <a:ext cx="914400" cy="127894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lanes</a:t>
            </a:r>
          </a:p>
          <a:p>
            <a:pPr algn="ctr"/>
            <a:r>
              <a:rPr lang="en-GB" dirty="0"/>
              <a:t>Lanes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dicts</a:t>
            </a:r>
            <a:r>
              <a:rPr lang="en-GB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D92F4A-6275-42FF-9154-FD0EC1788DA7}"/>
              </a:ext>
            </a:extLst>
          </p:cNvPr>
          <p:cNvSpPr/>
          <p:nvPr/>
        </p:nvSpPr>
        <p:spPr>
          <a:xfrm>
            <a:off x="6921981" y="2971800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Gel (of </a:t>
            </a:r>
            <a:r>
              <a:rPr lang="en-GB" dirty="0" err="1"/>
              <a:t>dicts</a:t>
            </a:r>
            <a:r>
              <a:rPr lang="en-GB" dirty="0"/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E43ADD-1ECC-4D50-BA04-0D2E93053727}"/>
              </a:ext>
            </a:extLst>
          </p:cNvPr>
          <p:cNvSpPr/>
          <p:nvPr/>
        </p:nvSpPr>
        <p:spPr>
          <a:xfrm>
            <a:off x="4333335" y="361974"/>
            <a:ext cx="1762665" cy="12811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Meta data for </a:t>
            </a:r>
            <a:r>
              <a:rPr lang="en-GB" dirty="0" err="1"/>
              <a:t>expt</a:t>
            </a:r>
            <a:endParaRPr lang="en-GB" dirty="0"/>
          </a:p>
          <a:p>
            <a:pPr algn="ctr"/>
            <a:r>
              <a:rPr lang="en-GB" dirty="0"/>
              <a:t>(</a:t>
            </a:r>
            <a:r>
              <a:rPr lang="en-GB" dirty="0" err="1"/>
              <a:t>dicts</a:t>
            </a:r>
            <a:r>
              <a:rPr lang="en-GB" dirty="0"/>
              <a:t>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CEE1C5-B3FE-4BD6-89FE-5269C80EAA3A}"/>
              </a:ext>
            </a:extLst>
          </p:cNvPr>
          <p:cNvSpPr/>
          <p:nvPr/>
        </p:nvSpPr>
        <p:spPr>
          <a:xfrm>
            <a:off x="10364639" y="2475613"/>
            <a:ext cx="9144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34F677-27DB-461E-8449-6F2DFAD02324}"/>
              </a:ext>
            </a:extLst>
          </p:cNvPr>
          <p:cNvSpPr/>
          <p:nvPr/>
        </p:nvSpPr>
        <p:spPr>
          <a:xfrm>
            <a:off x="1827361" y="1824319"/>
            <a:ext cx="1653397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file </a:t>
            </a:r>
            <a:r>
              <a:rPr lang="en-GB" dirty="0" err="1"/>
              <a:t>interpretor</a:t>
            </a:r>
            <a:endParaRPr lang="en-GB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DD3D2D7-A2E8-4868-B178-47F867706AF6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1370878" y="2281519"/>
            <a:ext cx="456483" cy="327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682F30C-801B-485F-A344-6C556BC2EA43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3480758" y="1002569"/>
            <a:ext cx="852577" cy="1278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0E2022F-FFD8-4698-AAFF-A05AC5C5F207}"/>
              </a:ext>
            </a:extLst>
          </p:cNvPr>
          <p:cNvCxnSpPr>
            <a:cxnSpLocks/>
            <a:stCxn id="10" idx="2"/>
            <a:endCxn id="6" idx="1"/>
          </p:cNvCxnSpPr>
          <p:nvPr/>
        </p:nvCxnSpPr>
        <p:spPr>
          <a:xfrm rot="16200000" flipH="1">
            <a:off x="2253174" y="3139605"/>
            <a:ext cx="947785" cy="146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EA67AA0-7AA5-456D-BDD3-69F7C7F32C11}"/>
              </a:ext>
            </a:extLst>
          </p:cNvPr>
          <p:cNvCxnSpPr>
            <a:cxnSpLocks/>
            <a:stCxn id="110" idx="3"/>
            <a:endCxn id="82" idx="1"/>
          </p:cNvCxnSpPr>
          <p:nvPr/>
        </p:nvCxnSpPr>
        <p:spPr>
          <a:xfrm flipV="1">
            <a:off x="3513295" y="2626659"/>
            <a:ext cx="1183250" cy="2874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B27E5CF-149E-4FCA-9887-08251F5E70A3}"/>
              </a:ext>
            </a:extLst>
          </p:cNvPr>
          <p:cNvSpPr/>
          <p:nvPr/>
        </p:nvSpPr>
        <p:spPr>
          <a:xfrm>
            <a:off x="4696545" y="4110319"/>
            <a:ext cx="1653397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GEL BUILDER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EECDFF4-D11C-4848-B4F1-6DC7BF7C00D9}"/>
              </a:ext>
            </a:extLst>
          </p:cNvPr>
          <p:cNvSpPr/>
          <p:nvPr/>
        </p:nvSpPr>
        <p:spPr>
          <a:xfrm>
            <a:off x="8577893" y="1367119"/>
            <a:ext cx="1971855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 CONSTRUCTOR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114E5B2-5737-49CC-AEFF-240CC670C35A}"/>
              </a:ext>
            </a:extLst>
          </p:cNvPr>
          <p:cNvCxnSpPr>
            <a:cxnSpLocks/>
            <a:stCxn id="47" idx="3"/>
            <a:endCxn id="7" idx="1"/>
          </p:cNvCxnSpPr>
          <p:nvPr/>
        </p:nvCxnSpPr>
        <p:spPr>
          <a:xfrm flipV="1">
            <a:off x="6349942" y="3429000"/>
            <a:ext cx="572039" cy="1138519"/>
          </a:xfrm>
          <a:prstGeom prst="bentConnector3">
            <a:avLst>
              <a:gd name="adj1" fmla="val 31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F1DA12D-EF00-46DD-8AC3-3A280DA04277}"/>
              </a:ext>
            </a:extLst>
          </p:cNvPr>
          <p:cNvCxnSpPr>
            <a:cxnSpLocks/>
            <a:stCxn id="7" idx="3"/>
            <a:endCxn id="48" idx="1"/>
          </p:cNvCxnSpPr>
          <p:nvPr/>
        </p:nvCxnSpPr>
        <p:spPr>
          <a:xfrm flipV="1">
            <a:off x="7836381" y="1824319"/>
            <a:ext cx="741512" cy="1604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0F86BF5-24A1-499E-BD22-8375A77C5F7B}"/>
              </a:ext>
            </a:extLst>
          </p:cNvPr>
          <p:cNvCxnSpPr>
            <a:cxnSpLocks/>
            <a:stCxn id="48" idx="3"/>
            <a:endCxn id="9" idx="0"/>
          </p:cNvCxnSpPr>
          <p:nvPr/>
        </p:nvCxnSpPr>
        <p:spPr>
          <a:xfrm>
            <a:off x="10549748" y="1824319"/>
            <a:ext cx="272091" cy="65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C458719-FD3C-4DA8-9F21-F2ABDC5FB538}"/>
              </a:ext>
            </a:extLst>
          </p:cNvPr>
          <p:cNvCxnSpPr>
            <a:cxnSpLocks/>
            <a:stCxn id="8" idx="3"/>
            <a:endCxn id="48" idx="0"/>
          </p:cNvCxnSpPr>
          <p:nvPr/>
        </p:nvCxnSpPr>
        <p:spPr>
          <a:xfrm>
            <a:off x="6096000" y="1002569"/>
            <a:ext cx="3467821" cy="364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09E95B2-2636-4C2A-956C-A8E906381D0E}"/>
              </a:ext>
            </a:extLst>
          </p:cNvPr>
          <p:cNvSpPr/>
          <p:nvPr/>
        </p:nvSpPr>
        <p:spPr>
          <a:xfrm>
            <a:off x="6921981" y="4110319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Gel (of </a:t>
            </a:r>
            <a:r>
              <a:rPr lang="en-GB" dirty="0" err="1"/>
              <a:t>dicts</a:t>
            </a:r>
            <a:r>
              <a:rPr lang="en-GB" dirty="0"/>
              <a:t>)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CB35E4C-612E-4A6B-8812-9DA3C9887BF5}"/>
              </a:ext>
            </a:extLst>
          </p:cNvPr>
          <p:cNvSpPr/>
          <p:nvPr/>
        </p:nvSpPr>
        <p:spPr>
          <a:xfrm>
            <a:off x="6921981" y="5398231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Gel (of </a:t>
            </a:r>
            <a:r>
              <a:rPr lang="en-GB" dirty="0" err="1"/>
              <a:t>dicts</a:t>
            </a:r>
            <a:r>
              <a:rPr lang="en-GB" dirty="0"/>
              <a:t>)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5999551-4E2F-49A2-9B25-2B4E153BF32D}"/>
              </a:ext>
            </a:extLst>
          </p:cNvPr>
          <p:cNvCxnSpPr>
            <a:cxnSpLocks/>
            <a:stCxn id="65" idx="3"/>
            <a:endCxn id="48" idx="1"/>
          </p:cNvCxnSpPr>
          <p:nvPr/>
        </p:nvCxnSpPr>
        <p:spPr>
          <a:xfrm flipV="1">
            <a:off x="7836381" y="1824319"/>
            <a:ext cx="741512" cy="2743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64DE8AB-F01E-4F4F-B24E-83D7C5FDF1F5}"/>
              </a:ext>
            </a:extLst>
          </p:cNvPr>
          <p:cNvCxnSpPr>
            <a:cxnSpLocks/>
            <a:stCxn id="66" idx="3"/>
            <a:endCxn id="48" idx="1"/>
          </p:cNvCxnSpPr>
          <p:nvPr/>
        </p:nvCxnSpPr>
        <p:spPr>
          <a:xfrm flipV="1">
            <a:off x="7836381" y="1824319"/>
            <a:ext cx="741512" cy="40311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CA15F72-89C7-4434-94DD-1F72236CCC70}"/>
              </a:ext>
            </a:extLst>
          </p:cNvPr>
          <p:cNvCxnSpPr>
            <a:cxnSpLocks/>
          </p:cNvCxnSpPr>
          <p:nvPr/>
        </p:nvCxnSpPr>
        <p:spPr>
          <a:xfrm>
            <a:off x="6349941" y="4567519"/>
            <a:ext cx="572039" cy="1287912"/>
          </a:xfrm>
          <a:prstGeom prst="bentConnector3">
            <a:avLst>
              <a:gd name="adj1" fmla="val 31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7BA25F3-30B1-45AE-82A4-81F04C3DE3EC}"/>
              </a:ext>
            </a:extLst>
          </p:cNvPr>
          <p:cNvSpPr/>
          <p:nvPr/>
        </p:nvSpPr>
        <p:spPr>
          <a:xfrm>
            <a:off x="4696545" y="2169459"/>
            <a:ext cx="1653397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GEL BUILDER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Diag</a:t>
            </a:r>
            <a:r>
              <a:rPr lang="en-GB" dirty="0"/>
              <a:t>)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4B8FC5C-0819-4DEB-9A82-CF5C42207335}"/>
              </a:ext>
            </a:extLst>
          </p:cNvPr>
          <p:cNvCxnSpPr>
            <a:cxnSpLocks/>
            <a:stCxn id="109" idx="3"/>
            <a:endCxn id="82" idx="1"/>
          </p:cNvCxnSpPr>
          <p:nvPr/>
        </p:nvCxnSpPr>
        <p:spPr>
          <a:xfrm flipV="1">
            <a:off x="3474503" y="2626659"/>
            <a:ext cx="1222042" cy="2486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693E78DE-FCCC-4CA5-99B7-0533EF2663FD}"/>
              </a:ext>
            </a:extLst>
          </p:cNvPr>
          <p:cNvCxnSpPr>
            <a:cxnSpLocks/>
            <a:stCxn id="82" idx="3"/>
            <a:endCxn id="7" idx="1"/>
          </p:cNvCxnSpPr>
          <p:nvPr/>
        </p:nvCxnSpPr>
        <p:spPr>
          <a:xfrm>
            <a:off x="6349942" y="2626659"/>
            <a:ext cx="572039" cy="802341"/>
          </a:xfrm>
          <a:prstGeom prst="bentConnector3">
            <a:avLst>
              <a:gd name="adj1" fmla="val 31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AAA75F8-65C7-4D41-9B18-F9A03789E26B}"/>
              </a:ext>
            </a:extLst>
          </p:cNvPr>
          <p:cNvCxnSpPr>
            <a:cxnSpLocks/>
            <a:stCxn id="82" idx="3"/>
            <a:endCxn id="7" idx="1"/>
          </p:cNvCxnSpPr>
          <p:nvPr/>
        </p:nvCxnSpPr>
        <p:spPr>
          <a:xfrm>
            <a:off x="6349942" y="2626659"/>
            <a:ext cx="572039" cy="802341"/>
          </a:xfrm>
          <a:prstGeom prst="bentConnector3">
            <a:avLst>
              <a:gd name="adj1" fmla="val 31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D4B8DA9-02AE-48B8-918F-D42721D26E29}"/>
              </a:ext>
            </a:extLst>
          </p:cNvPr>
          <p:cNvCxnSpPr>
            <a:cxnSpLocks/>
            <a:stCxn id="82" idx="3"/>
            <a:endCxn id="65" idx="1"/>
          </p:cNvCxnSpPr>
          <p:nvPr/>
        </p:nvCxnSpPr>
        <p:spPr>
          <a:xfrm>
            <a:off x="6349942" y="2626659"/>
            <a:ext cx="572039" cy="1940860"/>
          </a:xfrm>
          <a:prstGeom prst="bentConnector3">
            <a:avLst>
              <a:gd name="adj1" fmla="val 31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62BCE13-0E25-4A01-9C48-52EFFC2604CB}"/>
              </a:ext>
            </a:extLst>
          </p:cNvPr>
          <p:cNvSpPr/>
          <p:nvPr/>
        </p:nvSpPr>
        <p:spPr>
          <a:xfrm>
            <a:off x="2295114" y="4992734"/>
            <a:ext cx="1179389" cy="2415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Markers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6C0F628-78C7-4DC5-8DAB-0BC1923EA229}"/>
              </a:ext>
            </a:extLst>
          </p:cNvPr>
          <p:cNvSpPr/>
          <p:nvPr/>
        </p:nvSpPr>
        <p:spPr>
          <a:xfrm>
            <a:off x="2295114" y="5398231"/>
            <a:ext cx="1218181" cy="2057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Controls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8B7BC1-4ABB-4CEB-9ED7-C9D228C0F1AF}"/>
              </a:ext>
            </a:extLst>
          </p:cNvPr>
          <p:cNvSpPr/>
          <p:nvPr/>
        </p:nvSpPr>
        <p:spPr>
          <a:xfrm>
            <a:off x="2295114" y="5776504"/>
            <a:ext cx="1218181" cy="29772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Standards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009F944-490A-43C7-96F3-5D8EBA7B95DF}"/>
              </a:ext>
            </a:extLst>
          </p:cNvPr>
          <p:cNvCxnSpPr>
            <a:cxnSpLocks/>
            <a:stCxn id="111" idx="3"/>
            <a:endCxn id="82" idx="1"/>
          </p:cNvCxnSpPr>
          <p:nvPr/>
        </p:nvCxnSpPr>
        <p:spPr>
          <a:xfrm flipV="1">
            <a:off x="3513295" y="2626659"/>
            <a:ext cx="1183250" cy="3298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A3B23DC5-1373-44C3-8073-C677856D6777}"/>
              </a:ext>
            </a:extLst>
          </p:cNvPr>
          <p:cNvCxnSpPr>
            <a:cxnSpLocks/>
            <a:stCxn id="6" idx="3"/>
            <a:endCxn id="109" idx="1"/>
          </p:cNvCxnSpPr>
          <p:nvPr/>
        </p:nvCxnSpPr>
        <p:spPr>
          <a:xfrm flipH="1">
            <a:off x="2295114" y="3686504"/>
            <a:ext cx="1419358" cy="1427001"/>
          </a:xfrm>
          <a:prstGeom prst="bentConnector5">
            <a:avLst>
              <a:gd name="adj1" fmla="val -16106"/>
              <a:gd name="adj2" fmla="val 68175"/>
              <a:gd name="adj3" fmla="val 116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9D5D32DF-1BC7-470E-93B8-C601B2A2B2E2}"/>
              </a:ext>
            </a:extLst>
          </p:cNvPr>
          <p:cNvCxnSpPr>
            <a:cxnSpLocks/>
            <a:stCxn id="6" idx="3"/>
            <a:endCxn id="110" idx="1"/>
          </p:cNvCxnSpPr>
          <p:nvPr/>
        </p:nvCxnSpPr>
        <p:spPr>
          <a:xfrm flipH="1">
            <a:off x="2295114" y="3686504"/>
            <a:ext cx="1419358" cy="1814595"/>
          </a:xfrm>
          <a:prstGeom prst="bentConnector5">
            <a:avLst>
              <a:gd name="adj1" fmla="val -16106"/>
              <a:gd name="adj2" fmla="val 54708"/>
              <a:gd name="adj3" fmla="val 116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0AE8F81F-FD06-496D-B529-51FE987AF93C}"/>
              </a:ext>
            </a:extLst>
          </p:cNvPr>
          <p:cNvCxnSpPr>
            <a:cxnSpLocks/>
            <a:stCxn id="6" idx="3"/>
            <a:endCxn id="111" idx="1"/>
          </p:cNvCxnSpPr>
          <p:nvPr/>
        </p:nvCxnSpPr>
        <p:spPr>
          <a:xfrm flipH="1">
            <a:off x="2295114" y="3686504"/>
            <a:ext cx="1419358" cy="2238863"/>
          </a:xfrm>
          <a:prstGeom prst="bentConnector5">
            <a:avLst>
              <a:gd name="adj1" fmla="val -16106"/>
              <a:gd name="adj2" fmla="val 44037"/>
              <a:gd name="adj3" fmla="val 116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1C6FB7-6ABE-4AA7-A4E9-E053BDA2C76B}"/>
              </a:ext>
            </a:extLst>
          </p:cNvPr>
          <p:cNvCxnSpPr>
            <a:cxnSpLocks/>
            <a:stCxn id="109" idx="3"/>
            <a:endCxn id="47" idx="1"/>
          </p:cNvCxnSpPr>
          <p:nvPr/>
        </p:nvCxnSpPr>
        <p:spPr>
          <a:xfrm flipV="1">
            <a:off x="3474503" y="4567519"/>
            <a:ext cx="1222042" cy="545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273DC06-D83E-4121-ADEB-A0A4849FEA2C}"/>
              </a:ext>
            </a:extLst>
          </p:cNvPr>
          <p:cNvCxnSpPr>
            <a:cxnSpLocks/>
            <a:stCxn id="110" idx="3"/>
            <a:endCxn id="47" idx="1"/>
          </p:cNvCxnSpPr>
          <p:nvPr/>
        </p:nvCxnSpPr>
        <p:spPr>
          <a:xfrm flipV="1">
            <a:off x="3513295" y="4567519"/>
            <a:ext cx="1183250" cy="9335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914123E-6477-4FD0-928B-5A1519744FD8}"/>
              </a:ext>
            </a:extLst>
          </p:cNvPr>
          <p:cNvCxnSpPr>
            <a:cxnSpLocks/>
            <a:stCxn id="111" idx="3"/>
            <a:endCxn id="47" idx="1"/>
          </p:cNvCxnSpPr>
          <p:nvPr/>
        </p:nvCxnSpPr>
        <p:spPr>
          <a:xfrm flipV="1">
            <a:off x="3513295" y="4567519"/>
            <a:ext cx="1183250" cy="1357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F6EFF973-635C-41A6-9AD1-348BECAB0E48}"/>
              </a:ext>
            </a:extLst>
          </p:cNvPr>
          <p:cNvSpPr/>
          <p:nvPr/>
        </p:nvSpPr>
        <p:spPr>
          <a:xfrm>
            <a:off x="2295114" y="6280756"/>
            <a:ext cx="1218181" cy="29772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tests</a:t>
            </a:r>
            <a:endParaRPr lang="en-GB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58775D77-A9D5-49E1-A48E-F39D0B87EDE0}"/>
              </a:ext>
            </a:extLst>
          </p:cNvPr>
          <p:cNvCxnSpPr>
            <a:cxnSpLocks/>
            <a:stCxn id="6" idx="3"/>
            <a:endCxn id="138" idx="1"/>
          </p:cNvCxnSpPr>
          <p:nvPr/>
        </p:nvCxnSpPr>
        <p:spPr>
          <a:xfrm flipH="1">
            <a:off x="2295114" y="3686504"/>
            <a:ext cx="1419358" cy="2743115"/>
          </a:xfrm>
          <a:prstGeom prst="bentConnector5">
            <a:avLst>
              <a:gd name="adj1" fmla="val -16106"/>
              <a:gd name="adj2" fmla="val 35133"/>
              <a:gd name="adj3" fmla="val 116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474ED06-91CE-40D6-859F-D4611E383E93}"/>
              </a:ext>
            </a:extLst>
          </p:cNvPr>
          <p:cNvCxnSpPr>
            <a:cxnSpLocks/>
            <a:stCxn id="138" idx="3"/>
            <a:endCxn id="47" idx="1"/>
          </p:cNvCxnSpPr>
          <p:nvPr/>
        </p:nvCxnSpPr>
        <p:spPr>
          <a:xfrm flipV="1">
            <a:off x="3513295" y="4567519"/>
            <a:ext cx="1183250" cy="1862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8511CE0-BD61-4327-9E6E-62B2FDCC7C07}"/>
              </a:ext>
            </a:extLst>
          </p:cNvPr>
          <p:cNvCxnSpPr>
            <a:cxnSpLocks/>
            <a:stCxn id="138" idx="3"/>
            <a:endCxn id="82" idx="1"/>
          </p:cNvCxnSpPr>
          <p:nvPr/>
        </p:nvCxnSpPr>
        <p:spPr>
          <a:xfrm flipV="1">
            <a:off x="3513295" y="2626659"/>
            <a:ext cx="1183250" cy="3802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2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48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Peden</dc:creator>
  <cp:lastModifiedBy>Alex Peden</cp:lastModifiedBy>
  <cp:revision>1</cp:revision>
  <dcterms:created xsi:type="dcterms:W3CDTF">2019-08-26T21:47:46Z</dcterms:created>
  <dcterms:modified xsi:type="dcterms:W3CDTF">2019-08-27T22:55:33Z</dcterms:modified>
</cp:coreProperties>
</file>