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4C1416-4094-4271-9345-0F1BA9DADF8A}">
          <p14:sldIdLst>
            <p14:sldId id="257"/>
          </p14:sldIdLst>
        </p14:section>
        <p14:section name="Untitled Section" id="{04651CA4-F12E-47AF-9923-7ACCE41E0E1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63043-03FD-439B-B684-54AA7E530363}" v="17" dt="2019-09-28T18:42:0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67" autoAdjust="0"/>
  </p:normalViewPr>
  <p:slideViewPr>
    <p:cSldViewPr snapToGrid="0">
      <p:cViewPr varScale="1">
        <p:scale>
          <a:sx n="102" d="100"/>
          <a:sy n="102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EN Alexander" userId="adfe817b-aabe-4a42-9b08-d2ae8028732d" providerId="ADAL" clId="{44863043-03FD-439B-B684-54AA7E530363}"/>
    <pc:docChg chg="undo custSel modSld">
      <pc:chgData name="PEDEN Alexander" userId="adfe817b-aabe-4a42-9b08-d2ae8028732d" providerId="ADAL" clId="{44863043-03FD-439B-B684-54AA7E530363}" dt="2019-09-28T18:42:32.538" v="470" actId="1076"/>
      <pc:docMkLst>
        <pc:docMk/>
      </pc:docMkLst>
      <pc:sldChg chg="addSp delSp modSp">
        <pc:chgData name="PEDEN Alexander" userId="adfe817b-aabe-4a42-9b08-d2ae8028732d" providerId="ADAL" clId="{44863043-03FD-439B-B684-54AA7E530363}" dt="2019-09-28T18:42:32.538" v="470" actId="1076"/>
        <pc:sldMkLst>
          <pc:docMk/>
          <pc:sldMk cId="2403394238" sldId="258"/>
        </pc:sldMkLst>
        <pc:spChg chg="mod">
          <ac:chgData name="PEDEN Alexander" userId="adfe817b-aabe-4a42-9b08-d2ae8028732d" providerId="ADAL" clId="{44863043-03FD-439B-B684-54AA7E530363}" dt="2019-09-25T22:05:05.331" v="23" actId="1076"/>
          <ac:spMkLst>
            <pc:docMk/>
            <pc:sldMk cId="2403394238" sldId="258"/>
            <ac:spMk id="2" creationId="{00000000-0000-0000-0000-000000000000}"/>
          </ac:spMkLst>
        </pc:spChg>
        <pc:spChg chg="mod">
          <ac:chgData name="PEDEN Alexander" userId="adfe817b-aabe-4a42-9b08-d2ae8028732d" providerId="ADAL" clId="{44863043-03FD-439B-B684-54AA7E530363}" dt="2019-09-25T22:56:31.204" v="306" actId="120"/>
          <ac:spMkLst>
            <pc:docMk/>
            <pc:sldMk cId="2403394238" sldId="258"/>
            <ac:spMk id="4" creationId="{ED516B17-5B2D-49C4-840A-CA724A2E653F}"/>
          </ac:spMkLst>
        </pc:spChg>
        <pc:spChg chg="mod">
          <ac:chgData name="PEDEN Alexander" userId="adfe817b-aabe-4a42-9b08-d2ae8028732d" providerId="ADAL" clId="{44863043-03FD-439B-B684-54AA7E530363}" dt="2019-09-25T22:06:08.176" v="111" actId="1036"/>
          <ac:spMkLst>
            <pc:docMk/>
            <pc:sldMk cId="2403394238" sldId="258"/>
            <ac:spMk id="5" creationId="{EA89B7BB-A7DA-4C8D-A583-70E0A72C10D5}"/>
          </ac:spMkLst>
        </pc:spChg>
        <pc:spChg chg="mod">
          <ac:chgData name="PEDEN Alexander" userId="adfe817b-aabe-4a42-9b08-d2ae8028732d" providerId="ADAL" clId="{44863043-03FD-439B-B684-54AA7E530363}" dt="2019-09-25T22:06:08.176" v="111" actId="1036"/>
          <ac:spMkLst>
            <pc:docMk/>
            <pc:sldMk cId="2403394238" sldId="258"/>
            <ac:spMk id="6" creationId="{BA49DE4D-BAD3-4F72-A44D-B28267AF92DC}"/>
          </ac:spMkLst>
        </pc:spChg>
        <pc:spChg chg="mod">
          <ac:chgData name="PEDEN Alexander" userId="adfe817b-aabe-4a42-9b08-d2ae8028732d" providerId="ADAL" clId="{44863043-03FD-439B-B684-54AA7E530363}" dt="2019-09-25T22:06:08.176" v="111" actId="1036"/>
          <ac:spMkLst>
            <pc:docMk/>
            <pc:sldMk cId="2403394238" sldId="258"/>
            <ac:spMk id="7" creationId="{F8AF4FCF-1E5E-496C-B719-D51B1362C90B}"/>
          </ac:spMkLst>
        </pc:spChg>
        <pc:spChg chg="mod">
          <ac:chgData name="PEDEN Alexander" userId="adfe817b-aabe-4a42-9b08-d2ae8028732d" providerId="ADAL" clId="{44863043-03FD-439B-B684-54AA7E530363}" dt="2019-09-25T22:52:56.766" v="232" actId="20577"/>
          <ac:spMkLst>
            <pc:docMk/>
            <pc:sldMk cId="2403394238" sldId="258"/>
            <ac:spMk id="8" creationId="{8AA1333C-E419-4FEB-BBEC-0F0F1E525B42}"/>
          </ac:spMkLst>
        </pc:spChg>
        <pc:spChg chg="add mod">
          <ac:chgData name="PEDEN Alexander" userId="adfe817b-aabe-4a42-9b08-d2ae8028732d" providerId="ADAL" clId="{44863043-03FD-439B-B684-54AA7E530363}" dt="2019-09-25T22:09:09.645" v="148" actId="1076"/>
          <ac:spMkLst>
            <pc:docMk/>
            <pc:sldMk cId="2403394238" sldId="258"/>
            <ac:spMk id="10" creationId="{4122989E-EAA0-4B78-A973-5EDAC9C3381C}"/>
          </ac:spMkLst>
        </pc:spChg>
        <pc:spChg chg="add mod">
          <ac:chgData name="PEDEN Alexander" userId="adfe817b-aabe-4a42-9b08-d2ae8028732d" providerId="ADAL" clId="{44863043-03FD-439B-B684-54AA7E530363}" dt="2019-09-25T22:06:08.176" v="111" actId="1036"/>
          <ac:spMkLst>
            <pc:docMk/>
            <pc:sldMk cId="2403394238" sldId="258"/>
            <ac:spMk id="11" creationId="{B7189A6D-88EC-498F-849F-540F3236E347}"/>
          </ac:spMkLst>
        </pc:spChg>
        <pc:spChg chg="add mod">
          <ac:chgData name="PEDEN Alexander" userId="adfe817b-aabe-4a42-9b08-d2ae8028732d" providerId="ADAL" clId="{44863043-03FD-439B-B684-54AA7E530363}" dt="2019-09-25T22:09:04.170" v="145" actId="1076"/>
          <ac:spMkLst>
            <pc:docMk/>
            <pc:sldMk cId="2403394238" sldId="258"/>
            <ac:spMk id="12" creationId="{A0B82A17-E61D-4030-9E37-90FBF1BBD504}"/>
          </ac:spMkLst>
        </pc:spChg>
        <pc:spChg chg="add mod">
          <ac:chgData name="PEDEN Alexander" userId="adfe817b-aabe-4a42-9b08-d2ae8028732d" providerId="ADAL" clId="{44863043-03FD-439B-B684-54AA7E530363}" dt="2019-09-25T22:07:06.939" v="140" actId="404"/>
          <ac:spMkLst>
            <pc:docMk/>
            <pc:sldMk cId="2403394238" sldId="258"/>
            <ac:spMk id="13" creationId="{D7D9827C-D80A-452C-8937-FFA3448CE57F}"/>
          </ac:spMkLst>
        </pc:spChg>
        <pc:spChg chg="add mod">
          <ac:chgData name="PEDEN Alexander" userId="adfe817b-aabe-4a42-9b08-d2ae8028732d" providerId="ADAL" clId="{44863043-03FD-439B-B684-54AA7E530363}" dt="2019-09-25T22:09:56.527" v="159" actId="14100"/>
          <ac:spMkLst>
            <pc:docMk/>
            <pc:sldMk cId="2403394238" sldId="258"/>
            <ac:spMk id="14" creationId="{E0173ED3-67FB-4E27-A992-51653FF3DD31}"/>
          </ac:spMkLst>
        </pc:spChg>
        <pc:spChg chg="add mod">
          <ac:chgData name="PEDEN Alexander" userId="adfe817b-aabe-4a42-9b08-d2ae8028732d" providerId="ADAL" clId="{44863043-03FD-439B-B684-54AA7E530363}" dt="2019-09-25T22:09:23.486" v="153" actId="1076"/>
          <ac:spMkLst>
            <pc:docMk/>
            <pc:sldMk cId="2403394238" sldId="258"/>
            <ac:spMk id="15" creationId="{F92C60BF-DA82-4566-A8D9-7DFBD3DA99EA}"/>
          </ac:spMkLst>
        </pc:spChg>
        <pc:spChg chg="add mod">
          <ac:chgData name="PEDEN Alexander" userId="adfe817b-aabe-4a42-9b08-d2ae8028732d" providerId="ADAL" clId="{44863043-03FD-439B-B684-54AA7E530363}" dt="2019-09-25T22:09:38.819" v="157" actId="1076"/>
          <ac:spMkLst>
            <pc:docMk/>
            <pc:sldMk cId="2403394238" sldId="258"/>
            <ac:spMk id="16" creationId="{A9892227-774A-46C5-9D6E-8D6F6F0DD3B4}"/>
          </ac:spMkLst>
        </pc:spChg>
        <pc:spChg chg="add mod">
          <ac:chgData name="PEDEN Alexander" userId="adfe817b-aabe-4a42-9b08-d2ae8028732d" providerId="ADAL" clId="{44863043-03FD-439B-B684-54AA7E530363}" dt="2019-09-25T22:51:10.644" v="190" actId="1076"/>
          <ac:spMkLst>
            <pc:docMk/>
            <pc:sldMk cId="2403394238" sldId="258"/>
            <ac:spMk id="17" creationId="{37076A26-E038-4C7B-8498-6130DFE40692}"/>
          </ac:spMkLst>
        </pc:spChg>
        <pc:spChg chg="add mod">
          <ac:chgData name="PEDEN Alexander" userId="adfe817b-aabe-4a42-9b08-d2ae8028732d" providerId="ADAL" clId="{44863043-03FD-439B-B684-54AA7E530363}" dt="2019-09-25T22:51:13.426" v="191" actId="1076"/>
          <ac:spMkLst>
            <pc:docMk/>
            <pc:sldMk cId="2403394238" sldId="258"/>
            <ac:spMk id="18" creationId="{EEBF2EBF-FB29-403D-B513-F8BE8CE2F496}"/>
          </ac:spMkLst>
        </pc:spChg>
        <pc:spChg chg="add mod">
          <ac:chgData name="PEDEN Alexander" userId="adfe817b-aabe-4a42-9b08-d2ae8028732d" providerId="ADAL" clId="{44863043-03FD-439B-B684-54AA7E530363}" dt="2019-09-25T22:53:31.630" v="235" actId="14100"/>
          <ac:spMkLst>
            <pc:docMk/>
            <pc:sldMk cId="2403394238" sldId="258"/>
            <ac:spMk id="19" creationId="{B18973E9-DD45-4A3E-90B8-FEBCF59ED3DA}"/>
          </ac:spMkLst>
        </pc:spChg>
        <pc:spChg chg="add mod">
          <ac:chgData name="PEDEN Alexander" userId="adfe817b-aabe-4a42-9b08-d2ae8028732d" providerId="ADAL" clId="{44863043-03FD-439B-B684-54AA7E530363}" dt="2019-09-26T22:08:22.362" v="439" actId="1076"/>
          <ac:spMkLst>
            <pc:docMk/>
            <pc:sldMk cId="2403394238" sldId="258"/>
            <ac:spMk id="20" creationId="{50EB12E1-6402-437F-9D28-2E0B0C2DC2A9}"/>
          </ac:spMkLst>
        </pc:spChg>
        <pc:spChg chg="add mod">
          <ac:chgData name="PEDEN Alexander" userId="adfe817b-aabe-4a42-9b08-d2ae8028732d" providerId="ADAL" clId="{44863043-03FD-439B-B684-54AA7E530363}" dt="2019-09-28T18:42:16.995" v="453" actId="1076"/>
          <ac:spMkLst>
            <pc:docMk/>
            <pc:sldMk cId="2403394238" sldId="258"/>
            <ac:spMk id="21" creationId="{4D53BEBC-4A6E-49E2-B006-72F2FFA8F510}"/>
          </ac:spMkLst>
        </pc:spChg>
        <pc:spChg chg="add mod">
          <ac:chgData name="PEDEN Alexander" userId="adfe817b-aabe-4a42-9b08-d2ae8028732d" providerId="ADAL" clId="{44863043-03FD-439B-B684-54AA7E530363}" dt="2019-09-26T22:22:36.988" v="449" actId="688"/>
          <ac:spMkLst>
            <pc:docMk/>
            <pc:sldMk cId="2403394238" sldId="258"/>
            <ac:spMk id="22" creationId="{0329F0AA-6850-4FD7-8251-9E1D995D5529}"/>
          </ac:spMkLst>
        </pc:spChg>
        <pc:spChg chg="add mod">
          <ac:chgData name="PEDEN Alexander" userId="adfe817b-aabe-4a42-9b08-d2ae8028732d" providerId="ADAL" clId="{44863043-03FD-439B-B684-54AA7E530363}" dt="2019-09-28T18:42:32.538" v="470" actId="1076"/>
          <ac:spMkLst>
            <pc:docMk/>
            <pc:sldMk cId="2403394238" sldId="258"/>
            <ac:spMk id="23" creationId="{83E31FE5-9DB4-4DF1-AECC-5B8B206C4305}"/>
          </ac:spMkLst>
        </pc:spChg>
        <pc:cxnChg chg="add del mod">
          <ac:chgData name="PEDEN Alexander" userId="adfe817b-aabe-4a42-9b08-d2ae8028732d" providerId="ADAL" clId="{44863043-03FD-439B-B684-54AA7E530363}" dt="2019-09-25T22:02:09.800" v="5" actId="478"/>
          <ac:cxnSpMkLst>
            <pc:docMk/>
            <pc:sldMk cId="2403394238" sldId="258"/>
            <ac:cxnSpMk id="9" creationId="{3F5A6EEA-8854-4BA2-9A49-8ADC2D59AC0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C95B4-A8D6-484E-BAB1-BF699BEA950E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77D5E-6547-4F9C-A69F-DD5DA01D3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08168/sigmoidal-regression-with-scipy-numpy-python-etc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ython.org/dev/peps/pep-0257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GET THIS ON POWERPOINT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Path:</a:t>
            </a:r>
          </a:p>
          <a:p>
            <a:r>
              <a:rPr lang="en-GB" dirty="0"/>
              <a:t>write programme that analyses </a:t>
            </a:r>
            <a:r>
              <a:rPr lang="en-GB" dirty="0" err="1"/>
              <a:t>rtquic</a:t>
            </a:r>
            <a:r>
              <a:rPr lang="en-GB" dirty="0"/>
              <a:t> data -&gt; </a:t>
            </a:r>
          </a:p>
          <a:p>
            <a:r>
              <a:rPr lang="en-GB" dirty="0"/>
              <a:t>(method for cleaning data</a:t>
            </a:r>
            <a:r>
              <a:rPr lang="en-GB" dirty="0">
                <a:effectLst/>
              </a:rPr>
              <a:t> -&gt;)</a:t>
            </a:r>
            <a:endParaRPr lang="en-GB" dirty="0"/>
          </a:p>
          <a:p>
            <a:r>
              <a:rPr lang="en-GB" dirty="0">
                <a:effectLst/>
              </a:rPr>
              <a:t>(method for extracting SD numbers from word) </a:t>
            </a:r>
            <a:r>
              <a:rPr lang="en-GB" dirty="0"/>
              <a:t> </a:t>
            </a:r>
            <a:r>
              <a:rPr lang="en-GB" dirty="0">
                <a:effectLst/>
              </a:rPr>
              <a:t>-&gt; </a:t>
            </a:r>
            <a:endParaRPr lang="en-GB" dirty="0"/>
          </a:p>
          <a:p>
            <a:r>
              <a:rPr lang="en-GB" dirty="0"/>
              <a:t>display full data for lag time...DONE, gradient DONE area under curve DONE, max </a:t>
            </a:r>
            <a:r>
              <a:rPr lang="en-GB" dirty="0" err="1"/>
              <a:t>val</a:t>
            </a:r>
            <a:r>
              <a:rPr lang="en-GB" dirty="0"/>
              <a:t> DONE, time to max DONE -&gt;</a:t>
            </a:r>
          </a:p>
          <a:p>
            <a:r>
              <a:rPr lang="en-GB" dirty="0"/>
              <a:t>also procure/design method for regression to obtain a, b, c, d for </a:t>
            </a:r>
            <a:r>
              <a:rPr lang="en-GB" dirty="0">
                <a:hlinkClick r:id="rId3"/>
              </a:rPr>
              <a:t>sigmoidal curve</a:t>
            </a:r>
            <a:r>
              <a:rPr lang="en-GB" dirty="0"/>
              <a:t>-&gt;</a:t>
            </a:r>
          </a:p>
          <a:p>
            <a:r>
              <a:rPr lang="en-GB" dirty="0">
                <a:effectLst/>
              </a:rPr>
              <a:t>ensure programme can analyse multiple excel files-&gt;</a:t>
            </a:r>
            <a:endParaRPr lang="en-GB" dirty="0"/>
          </a:p>
          <a:p>
            <a:r>
              <a:rPr lang="en-GB" dirty="0">
                <a:effectLst/>
              </a:rPr>
              <a:t>ensure programme could filter by name or another condition-&gt;</a:t>
            </a:r>
            <a:endParaRPr lang="en-GB" dirty="0"/>
          </a:p>
          <a:p>
            <a:r>
              <a:rPr lang="en-GB" dirty="0"/>
              <a:t>upload as python library after documenting </a:t>
            </a:r>
            <a:r>
              <a:rPr lang="en-GB" dirty="0">
                <a:effectLst/>
              </a:rPr>
              <a:t> </a:t>
            </a:r>
            <a:r>
              <a:rPr lang="en-GB" dirty="0">
                <a:effectLst/>
                <a:hlinkClick r:id="rId4"/>
              </a:rPr>
              <a:t>https://www.python.org/dev/peps/pep-0257/</a:t>
            </a:r>
            <a:r>
              <a:rPr lang="en-GB" dirty="0">
                <a:effectLst/>
              </a:rPr>
              <a:t> </a:t>
            </a:r>
            <a:r>
              <a:rPr lang="en-GB" dirty="0"/>
              <a:t>-&gt;</a:t>
            </a:r>
          </a:p>
          <a:p>
            <a:r>
              <a:rPr lang="en-GB" dirty="0"/>
              <a:t>chose features for vector to be used in cluster analysis -&gt;</a:t>
            </a:r>
          </a:p>
          <a:p>
            <a:r>
              <a:rPr lang="en-GB" dirty="0">
                <a:effectLst/>
              </a:rPr>
              <a:t>select k for k means clustering -&gt;</a:t>
            </a:r>
            <a:endParaRPr lang="en-GB" dirty="0"/>
          </a:p>
          <a:p>
            <a:r>
              <a:rPr lang="en-GB" dirty="0">
                <a:effectLst/>
              </a:rPr>
              <a:t>select metric for k means clustering -&gt;</a:t>
            </a:r>
            <a:endParaRPr lang="en-GB" dirty="0"/>
          </a:p>
          <a:p>
            <a:r>
              <a:rPr lang="en-GB" dirty="0">
                <a:effectLst/>
              </a:rPr>
              <a:t>select metric for k means clustering -&gt;</a:t>
            </a:r>
            <a:r>
              <a:rPr lang="en-GB" dirty="0"/>
              <a:t> 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what kind of paper could </a:t>
            </a:r>
            <a:r>
              <a:rPr lang="en-GB" dirty="0" err="1"/>
              <a:t>i</a:t>
            </a:r>
            <a:r>
              <a:rPr lang="en-GB" dirty="0"/>
              <a:t> publish? -&gt;</a:t>
            </a:r>
          </a:p>
          <a:p>
            <a:r>
              <a:rPr lang="en-GB" dirty="0">
                <a:effectLst/>
              </a:rPr>
              <a:t>Could it be describing a python package</a:t>
            </a:r>
            <a:endParaRPr lang="en-GB" dirty="0"/>
          </a:p>
          <a:p>
            <a:r>
              <a:rPr lang="en-GB" dirty="0">
                <a:effectLst/>
              </a:rPr>
              <a:t>How should I go about uploading a python package?</a:t>
            </a:r>
            <a:endParaRPr lang="en-GB" dirty="0"/>
          </a:p>
          <a:p>
            <a:r>
              <a:rPr lang="en-GB" dirty="0">
                <a:effectLst/>
              </a:rPr>
              <a:t>decide what features</a:t>
            </a:r>
            <a:endParaRPr lang="en-GB" dirty="0"/>
          </a:p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  <a:p>
            <a:r>
              <a:rPr lang="en-GB" dirty="0"/>
              <a:t>file i/o</a:t>
            </a:r>
          </a:p>
          <a:p>
            <a:r>
              <a:rPr lang="en-GB" dirty="0">
                <a:effectLst/>
              </a:rPr>
              <a:t>read exported excel files</a:t>
            </a:r>
            <a:r>
              <a:rPr lang="en-GB" dirty="0"/>
              <a:t> </a:t>
            </a:r>
            <a:r>
              <a:rPr lang="en-GB" dirty="0">
                <a:effectLst/>
              </a:rPr>
              <a:t>   </a:t>
            </a:r>
            <a:endParaRPr lang="en-GB" dirty="0"/>
          </a:p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  <a:p>
            <a:r>
              <a:rPr lang="en-GB" dirty="0">
                <a:effectLst/>
              </a:rPr>
              <a:t>analysis</a:t>
            </a:r>
            <a:endParaRPr lang="en-GB" dirty="0"/>
          </a:p>
          <a:p>
            <a:r>
              <a:rPr lang="en-GB" dirty="0">
                <a:effectLst/>
              </a:rPr>
              <a:t>use </a:t>
            </a:r>
            <a:r>
              <a:rPr lang="en-GB" dirty="0" err="1">
                <a:effectLst/>
              </a:rPr>
              <a:t>sci</a:t>
            </a:r>
            <a:r>
              <a:rPr lang="en-GB" dirty="0">
                <a:effectLst/>
              </a:rPr>
              <a:t> kit for k means cluster analysis</a:t>
            </a:r>
            <a:r>
              <a:rPr lang="en-GB" dirty="0"/>
              <a:t> </a:t>
            </a:r>
          </a:p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  <a:p>
            <a:r>
              <a:rPr lang="en-GB" dirty="0">
                <a:effectLst/>
              </a:rPr>
              <a:t>print cluster groups</a:t>
            </a:r>
            <a:endParaRPr lang="en-GB" dirty="0"/>
          </a:p>
          <a:p>
            <a:r>
              <a:rPr lang="en-GB" dirty="0">
                <a:effectLst/>
              </a:rPr>
              <a:t>plot parameter data for cluster groups</a:t>
            </a:r>
            <a:endParaRPr lang="en-GB" dirty="0"/>
          </a:p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  <a:p>
            <a:r>
              <a:rPr lang="en-GB" dirty="0">
                <a:effectLst/>
              </a:rPr>
              <a:t>plot</a:t>
            </a:r>
            <a:endParaRPr lang="en-GB" dirty="0"/>
          </a:p>
          <a:p>
            <a:r>
              <a:rPr lang="en-GB" dirty="0">
                <a:effectLst/>
              </a:rPr>
              <a:t>plot actual curves</a:t>
            </a:r>
            <a:endParaRPr lang="en-GB" dirty="0"/>
          </a:p>
          <a:p>
            <a:r>
              <a:rPr lang="en-GB" dirty="0">
                <a:effectLst/>
              </a:rPr>
              <a:t>plot parameters as box plots or </a:t>
            </a:r>
            <a:r>
              <a:rPr lang="en-GB" dirty="0" err="1">
                <a:effectLst/>
              </a:rPr>
              <a:t>scattergrams</a:t>
            </a:r>
            <a:endParaRPr lang="en-GB" dirty="0"/>
          </a:p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  <a:p>
            <a:r>
              <a:rPr lang="en-GB" dirty="0">
                <a:effectLst/>
              </a:rPr>
              <a:t>deal with missing data</a:t>
            </a:r>
            <a:endParaRPr lang="en-GB" dirty="0"/>
          </a:p>
          <a:p>
            <a:r>
              <a:rPr lang="en-GB" dirty="0">
                <a:effectLst/>
              </a:rPr>
              <a:t>return to a an excel file </a:t>
            </a:r>
            <a:endParaRPr lang="en-GB" dirty="0"/>
          </a:p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  <a:p>
            <a:r>
              <a:rPr lang="en-GB" dirty="0" err="1">
                <a:effectLst/>
              </a:rPr>
              <a:t>excelNegativeVsPositive</a:t>
            </a:r>
            <a:r>
              <a:rPr lang="en-GB" dirty="0">
                <a:effectLst/>
              </a:rPr>
              <a:t>: </a:t>
            </a:r>
            <a:endParaRPr lang="en-GB" dirty="0"/>
          </a:p>
          <a:p>
            <a:r>
              <a:rPr lang="en-GB" dirty="0">
                <a:effectLst/>
              </a:rPr>
              <a:t>get </a:t>
            </a:r>
            <a:r>
              <a:rPr lang="en-GB" dirty="0" err="1">
                <a:effectLst/>
              </a:rPr>
              <a:t>excelRowMax</a:t>
            </a:r>
            <a:r>
              <a:rPr lang="en-GB" dirty="0">
                <a:effectLst/>
              </a:rPr>
              <a:t> programme to 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>
                <a:effectLst/>
              </a:rPr>
              <a:t>further simplify code for </a:t>
            </a:r>
            <a:r>
              <a:rPr lang="en-GB" dirty="0" err="1">
                <a:effectLst/>
              </a:rPr>
              <a:t>RTquicsheet</a:t>
            </a:r>
            <a:r>
              <a:rPr lang="en-GB" dirty="0">
                <a:effectLst/>
              </a:rPr>
              <a:t> (extract the stuff to do with getting the sheet)</a:t>
            </a:r>
            <a:endParaRPr lang="en-GB" dirty="0"/>
          </a:p>
          <a:p>
            <a:r>
              <a:rPr lang="en-GB" dirty="0">
                <a:effectLst/>
              </a:rPr>
              <a:t>plot demo figure illustrating baseline </a:t>
            </a:r>
            <a:r>
              <a:rPr lang="en-GB" dirty="0" err="1">
                <a:effectLst/>
              </a:rPr>
              <a:t>threehold</a:t>
            </a:r>
            <a:r>
              <a:rPr lang="en-GB" dirty="0">
                <a:effectLst/>
              </a:rPr>
              <a:t>, lag time, gradient, time to max, max </a:t>
            </a:r>
            <a:r>
              <a:rPr lang="en-GB" dirty="0" err="1">
                <a:effectLst/>
              </a:rPr>
              <a:t>val</a:t>
            </a:r>
            <a:endParaRPr lang="en-GB" dirty="0"/>
          </a:p>
          <a:p>
            <a:r>
              <a:rPr lang="en-GB" dirty="0">
                <a:effectLst/>
              </a:rPr>
              <a:t>get parameter generator sorted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>
                <a:effectLst/>
              </a:rPr>
              <a:t>cluster analysis: on all samples showing conversion. </a:t>
            </a:r>
            <a:endParaRPr lang="en-GB" dirty="0"/>
          </a:p>
          <a:p>
            <a:r>
              <a:rPr lang="en-GB" dirty="0">
                <a:effectLst/>
              </a:rPr>
              <a:t>two things</a:t>
            </a:r>
            <a:endParaRPr lang="en-GB" dirty="0"/>
          </a:p>
          <a:p>
            <a:r>
              <a:rPr lang="en-GB" dirty="0">
                <a:effectLst/>
              </a:rPr>
              <a:t>single out column </a:t>
            </a:r>
            <a:endParaRPr lang="en-GB" dirty="0"/>
          </a:p>
          <a:p>
            <a:r>
              <a:rPr lang="en-GB" dirty="0">
                <a:effectLst/>
              </a:rPr>
              <a:t>one line, one result</a:t>
            </a:r>
            <a:endParaRPr lang="en-GB" dirty="0"/>
          </a:p>
          <a:p>
            <a:r>
              <a:rPr lang="en-GB" dirty="0">
                <a:effectLst/>
              </a:rPr>
              <a:t>classify line</a:t>
            </a:r>
            <a:endParaRPr lang="en-GB" dirty="0"/>
          </a:p>
          <a:p>
            <a:r>
              <a:rPr lang="en-GB" dirty="0" err="1">
                <a:effectLst/>
              </a:rPr>
              <a:t>creat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dict</a:t>
            </a:r>
            <a:r>
              <a:rPr lang="en-GB" dirty="0">
                <a:effectLst/>
              </a:rPr>
              <a:t> of </a:t>
            </a:r>
            <a:r>
              <a:rPr lang="en-GB" dirty="0" err="1">
                <a:effectLst/>
              </a:rPr>
              <a:t>classifiications</a:t>
            </a:r>
            <a:r>
              <a:rPr lang="en-GB">
                <a:effectLst/>
              </a:rPr>
              <a:t> versus [labels][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477D5E-6547-4F9C-A69F-DD5DA01D31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8CFE3-AEBA-42C9-880B-7F8B693A4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9A35BF-5581-4653-8C91-8739D1857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D4DFA6-DE6E-4AAD-8D95-305682F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0E318-298C-47B9-8DB5-5AC90F72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4DC707-44CA-4885-A7B6-4C9E150F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24CBD-47F1-4794-B0A7-31338B53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BCFD0E-7468-4445-9276-45B53FD5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96B140-2FE0-4802-8A4F-E8149F55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79A76B-353E-4132-96BE-34262A44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5275D8-D675-4E90-AC46-762B577B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F43B08-65E9-4AD3-ADA6-FCD55AC7B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0C30F1-5E1C-4257-AB69-EEE385F1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E37463-C584-415A-88F6-37B01407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012936-86E4-40D8-BE8E-63114795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D9E898-3F2D-4024-A557-8FAA736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3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AD373-D952-43FA-BE50-09530CB0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F6BF4-4328-4512-8333-E178E907D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A8EED9-C1AB-46B0-8913-08764B63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AB97B3-CB03-4D20-A8C1-A6CCC5B0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11D78D-8924-41A4-8DFC-CCBAD603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1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B7673-8771-4347-AB9C-5B2AC3E7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0B9040-A71F-4FF3-89EA-D70F908B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0B58EA-D0AA-42C2-B1BE-04B84FF6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27F45B-6307-4262-9DB1-73D13669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59CB62-ED80-41E5-8977-6563EB79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51ED7-1A03-4504-823A-B4EC63DB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CBEA4-6B74-4971-9705-A0C6BCCF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C9779A-20EC-47C8-82F7-9CA508053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648987-78A5-4AC0-A3EC-8BC2AF93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8795B0-BDD5-488E-81F0-5C211FA8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2819FA-E569-424C-A25C-80EFED53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5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F431B-B505-46DA-BC30-54323F1C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E98D5E-BC17-423C-A4FD-1C0808B6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10028E-D307-403A-BFAE-CE0B0E897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8787F25-ED59-4018-81D1-3EEBD21AC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801B13-FE1C-4039-ADF9-49DEF1C8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D389E22-C4EE-43D5-913E-5E15DC60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8DC2AA-A730-4AA6-A9D3-C273CAC6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84A296-2A46-40A1-8B6E-224387C1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59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1BE2FA-4BDC-4548-AF54-FC284ADA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CE11472-1B9B-485B-A9F2-4B4C3413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A4296-4AA7-4EE2-8E5C-F3A5E8E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FACE21C-FDA1-4E38-9915-1A999222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DB6FE37-88E5-4B47-9ADD-1ED945C7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03ECF62-4B40-486D-933D-8C7150E3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0753508-4527-4668-9E1E-B293F0CD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6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4C9377-0281-4C76-BE19-A8C4C8C3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F3FA1-1FBB-48D6-9891-B0597D95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1115EA-5FCB-4A15-8B0E-36A3CD0F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395D86-3296-4EBF-B150-1CD8C578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11DB44-D2CE-44CD-A77B-033062A5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EDF7FDE-2F2D-4158-A9B8-2F45231F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FF1457-A9A0-450F-896C-6EEAA63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164A345-6822-4F47-89F6-7BC053553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CE6FDB-C326-4723-9D4D-23AC6DBB1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CDD1DD-4547-4AE5-9171-9CCEA0D7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65A681-C324-487B-8F18-1C939E66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4D1DDA-1BD5-4E14-92E7-0E0F1313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818B69C-8AEC-4CA3-8FBD-33FD461A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CE0EA0-4115-444B-9A7B-6A79EF96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A6724-D2BE-48EB-A284-17505879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B8F1-4FA8-4032-AA8A-75E99188CEDC}" type="datetimeFigureOut">
              <a:rPr lang="en-GB" smtClean="0"/>
              <a:t>13/11/2019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91376B-2C18-4AF7-B380-97663C632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FFCF1F-BC9C-4E6D-BB0B-8744C16DE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00F69-3927-4F69-AD55-BB11F5FCCA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8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08168/sigmoidal-regression-with-scipy-numpy-python-et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E99D9-5BBC-49D3-8755-D102E4EF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4" y="-46617"/>
            <a:ext cx="10515600" cy="1325563"/>
          </a:xfrm>
        </p:spPr>
        <p:txBody>
          <a:bodyPr/>
          <a:lstStyle/>
          <a:p>
            <a:r>
              <a:rPr lang="en-GB" sz="3600" dirty="0"/>
              <a:t>RT-</a:t>
            </a:r>
            <a:r>
              <a:rPr lang="en-GB" sz="3600" dirty="0" err="1"/>
              <a:t>QuIC</a:t>
            </a:r>
            <a:r>
              <a:rPr lang="en-GB" sz="3600" dirty="0"/>
              <a:t> Data Analysis Paper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E50ED68C-86EC-4071-BFF4-2618BA705745}"/>
              </a:ext>
            </a:extLst>
          </p:cNvPr>
          <p:cNvSpPr/>
          <p:nvPr/>
        </p:nvSpPr>
        <p:spPr>
          <a:xfrm>
            <a:off x="156968" y="1378745"/>
            <a:ext cx="1577756" cy="49904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Extract Data from excel sheet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xmlns="" id="{DA9A838E-A9F0-47AA-96AE-D742D1BBE926}"/>
              </a:ext>
            </a:extLst>
          </p:cNvPr>
          <p:cNvSpPr/>
          <p:nvPr/>
        </p:nvSpPr>
        <p:spPr>
          <a:xfrm>
            <a:off x="2853714" y="3828383"/>
            <a:ext cx="1577756" cy="9628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Extract Data from multiple excel sheets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B7E2B5BD-31AB-4FEB-843A-CF8511E26A1A}"/>
              </a:ext>
            </a:extLst>
          </p:cNvPr>
          <p:cNvSpPr/>
          <p:nvPr/>
        </p:nvSpPr>
        <p:spPr>
          <a:xfrm>
            <a:off x="8948058" y="5836694"/>
            <a:ext cx="3096550" cy="952826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Paper describing how subtypes can be distinguished using computational analysis of RT-</a:t>
            </a:r>
            <a:r>
              <a:rPr lang="en-GB" sz="1400" dirty="0" err="1"/>
              <a:t>QuIC</a:t>
            </a:r>
            <a:r>
              <a:rPr lang="en-GB" sz="1400" dirty="0"/>
              <a:t>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FE5BE73E-48CF-451A-A787-D80042DAA6BF}"/>
              </a:ext>
            </a:extLst>
          </p:cNvPr>
          <p:cNvSpPr/>
          <p:nvPr/>
        </p:nvSpPr>
        <p:spPr>
          <a:xfrm>
            <a:off x="940678" y="1950847"/>
            <a:ext cx="1913036" cy="7553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Analyse data to extract features e.g. lag time, max </a:t>
            </a:r>
            <a:r>
              <a:rPr lang="en-GB" sz="1400" dirty="0" err="1"/>
              <a:t>val</a:t>
            </a:r>
            <a:endParaRPr lang="en-GB" sz="1400" dirty="0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xmlns="" id="{65F07737-22D7-4BCD-8967-2CF9EABD27C2}"/>
              </a:ext>
            </a:extLst>
          </p:cNvPr>
          <p:cNvSpPr/>
          <p:nvPr/>
        </p:nvSpPr>
        <p:spPr>
          <a:xfrm>
            <a:off x="7035022" y="2078418"/>
            <a:ext cx="1913036" cy="63976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Perform cluster analysis on data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84B9D0E4-53E1-49A9-9D13-1760C6A7E042}"/>
              </a:ext>
            </a:extLst>
          </p:cNvPr>
          <p:cNvSpPr/>
          <p:nvPr/>
        </p:nvSpPr>
        <p:spPr>
          <a:xfrm>
            <a:off x="3184561" y="999820"/>
            <a:ext cx="1913036" cy="8244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Sort data into categories by label and plot</a:t>
            </a:r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xmlns="" id="{2E50A4B3-FB18-413B-88D4-D22CC847654E}"/>
              </a:ext>
            </a:extLst>
          </p:cNvPr>
          <p:cNvSpPr/>
          <p:nvPr/>
        </p:nvSpPr>
        <p:spPr>
          <a:xfrm>
            <a:off x="1284789" y="2883298"/>
            <a:ext cx="302613" cy="393089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xmlns="" id="{FE5BE73E-48CF-451A-A787-D80042DAA6BF}"/>
              </a:ext>
            </a:extLst>
          </p:cNvPr>
          <p:cNvSpPr/>
          <p:nvPr/>
        </p:nvSpPr>
        <p:spPr>
          <a:xfrm>
            <a:off x="1897196" y="2788726"/>
            <a:ext cx="1913036" cy="9571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Design method for regression to obtain features a, b, c, d for </a:t>
            </a:r>
            <a:r>
              <a:rPr lang="en-GB" sz="1400" dirty="0">
                <a:hlinkClick r:id="rId3"/>
              </a:rPr>
              <a:t>sigmoidal curve</a:t>
            </a:r>
            <a:r>
              <a:rPr lang="en-GB" sz="1400" dirty="0"/>
              <a:t>-</a:t>
            </a:r>
            <a:endParaRPr lang="en-GB" sz="1400" dirty="0">
              <a:effectLst/>
            </a:endParaRPr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xmlns="" id="{DA9A838E-A9F0-47AA-96AE-D742D1BBE926}"/>
              </a:ext>
            </a:extLst>
          </p:cNvPr>
          <p:cNvSpPr/>
          <p:nvPr/>
        </p:nvSpPr>
        <p:spPr>
          <a:xfrm>
            <a:off x="3810232" y="4873803"/>
            <a:ext cx="1577756" cy="96289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Upload as module onto </a:t>
            </a:r>
            <a:r>
              <a:rPr lang="en-GB" sz="1400" dirty="0" err="1"/>
              <a:t>PyPI</a:t>
            </a:r>
            <a:endParaRPr lang="en-GB" sz="14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xmlns="" id="{84B9D0E4-53E1-49A9-9D13-1760C6A7E042}"/>
              </a:ext>
            </a:extLst>
          </p:cNvPr>
          <p:cNvSpPr/>
          <p:nvPr/>
        </p:nvSpPr>
        <p:spPr>
          <a:xfrm>
            <a:off x="4141079" y="1869136"/>
            <a:ext cx="1913036" cy="82449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 data that I have previously obtained for sCJD vs </a:t>
            </a:r>
            <a:r>
              <a:rPr lang="en-GB" sz="1400" dirty="0" err="1"/>
              <a:t>iCJD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733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" y="-48536"/>
            <a:ext cx="16162147" cy="1455249"/>
          </a:xfrm>
        </p:spPr>
        <p:txBody>
          <a:bodyPr/>
          <a:lstStyle/>
          <a:p>
            <a:r>
              <a:rPr lang="en-GB" dirty="0"/>
              <a:t>Architecture of the programme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xmlns="" id="{ED516B17-5B2D-49C4-840A-CA724A2E653F}"/>
              </a:ext>
            </a:extLst>
          </p:cNvPr>
          <p:cNvSpPr/>
          <p:nvPr/>
        </p:nvSpPr>
        <p:spPr>
          <a:xfrm>
            <a:off x="5669570" y="3768485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DataExpresser</a:t>
            </a:r>
            <a:endParaRPr lang="en-GB" sz="1600" dirty="0"/>
          </a:p>
          <a:p>
            <a:r>
              <a:rPr lang="en-GB" sz="1200" dirty="0"/>
              <a:t>For each line of data, generates a dictionary of features</a:t>
            </a:r>
            <a:endParaRPr lang="en-GB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xmlns="" id="{EA89B7BB-A7DA-4C8D-A583-70E0A72C10D5}"/>
              </a:ext>
            </a:extLst>
          </p:cNvPr>
          <p:cNvSpPr/>
          <p:nvPr/>
        </p:nvSpPr>
        <p:spPr>
          <a:xfrm>
            <a:off x="7660377" y="4799266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RowAnalyser</a:t>
            </a:r>
            <a:endParaRPr lang="en-GB" dirty="0"/>
          </a:p>
          <a:p>
            <a:pPr algn="ctr"/>
            <a:r>
              <a:rPr lang="en-GB" dirty="0" err="1"/>
              <a:t>getRowMax</a:t>
            </a:r>
            <a:r>
              <a:rPr lang="en-GB" dirty="0"/>
              <a:t>()</a:t>
            </a:r>
          </a:p>
          <a:p>
            <a:pPr algn="ctr"/>
            <a:r>
              <a:rPr lang="en-GB" dirty="0"/>
              <a:t>Etc, etc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BA49DE4D-BAD3-4F72-A44D-B28267AF92DC}"/>
              </a:ext>
            </a:extLst>
          </p:cNvPr>
          <p:cNvSpPr/>
          <p:nvPr/>
        </p:nvSpPr>
        <p:spPr>
          <a:xfrm>
            <a:off x="3671099" y="2648775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RTQuiCSheet</a:t>
            </a:r>
            <a:endParaRPr lang="en-GB" sz="2000" dirty="0"/>
          </a:p>
          <a:p>
            <a:pPr algn="ctr"/>
            <a:r>
              <a:rPr lang="en-GB" dirty="0" err="1"/>
              <a:t>getSheet</a:t>
            </a:r>
            <a:r>
              <a:rPr lang="en-GB" dirty="0"/>
              <a:t>()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xmlns="" id="{F8AF4FCF-1E5E-496C-B719-D51B1362C90B}"/>
              </a:ext>
            </a:extLst>
          </p:cNvPr>
          <p:cNvSpPr/>
          <p:nvPr/>
        </p:nvSpPr>
        <p:spPr>
          <a:xfrm>
            <a:off x="3678763" y="4799266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DataAnalyser</a:t>
            </a:r>
            <a:endParaRPr lang="en-GB" dirty="0"/>
          </a:p>
          <a:p>
            <a:pPr algn="ctr"/>
            <a:r>
              <a:rPr lang="en-GB" dirty="0" err="1"/>
              <a:t>getMean</a:t>
            </a:r>
            <a:r>
              <a:rPr lang="en-GB" dirty="0"/>
              <a:t> ()</a:t>
            </a:r>
          </a:p>
          <a:p>
            <a:pPr algn="ctr"/>
            <a:r>
              <a:rPr lang="en-GB" dirty="0" err="1"/>
              <a:t>getStd</a:t>
            </a:r>
            <a:r>
              <a:rPr lang="en-GB" dirty="0"/>
              <a:t>()</a:t>
            </a:r>
          </a:p>
          <a:p>
            <a:pPr algn="ctr"/>
            <a:r>
              <a:rPr lang="en-GB" dirty="0" err="1"/>
              <a:t>getLabel</a:t>
            </a:r>
            <a:r>
              <a:rPr lang="en-GB" dirty="0"/>
              <a:t>()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xmlns="" id="{8AA1333C-E419-4FEB-BBEC-0F0F1E525B42}"/>
              </a:ext>
            </a:extLst>
          </p:cNvPr>
          <p:cNvSpPr/>
          <p:nvPr/>
        </p:nvSpPr>
        <p:spPr>
          <a:xfrm>
            <a:off x="7668041" y="2639131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RTQuICData</a:t>
            </a:r>
            <a:endParaRPr lang="en-GB" dirty="0"/>
          </a:p>
          <a:p>
            <a:pPr algn="ctr"/>
            <a:r>
              <a:rPr lang="en-GB" dirty="0"/>
              <a:t>(stores data as a 2D list)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4122989E-EAA0-4B78-A973-5EDAC9C3381C}"/>
              </a:ext>
            </a:extLst>
          </p:cNvPr>
          <p:cNvSpPr/>
          <p:nvPr/>
        </p:nvSpPr>
        <p:spPr>
          <a:xfrm rot="3781273">
            <a:off x="7541377" y="3586218"/>
            <a:ext cx="365638" cy="7596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B7189A6D-88EC-498F-849F-540F3236E347}"/>
              </a:ext>
            </a:extLst>
          </p:cNvPr>
          <p:cNvSpPr/>
          <p:nvPr/>
        </p:nvSpPr>
        <p:spPr>
          <a:xfrm rot="7093859">
            <a:off x="7472088" y="4949365"/>
            <a:ext cx="376578" cy="7596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A0B82A17-E61D-4030-9E37-90FBF1BBD504}"/>
              </a:ext>
            </a:extLst>
          </p:cNvPr>
          <p:cNvSpPr/>
          <p:nvPr/>
        </p:nvSpPr>
        <p:spPr>
          <a:xfrm rot="18208128">
            <a:off x="5718920" y="3537488"/>
            <a:ext cx="376578" cy="7596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xmlns="" id="{D7D9827C-D80A-452C-8937-FFA3448CE57F}"/>
              </a:ext>
            </a:extLst>
          </p:cNvPr>
          <p:cNvSpPr/>
          <p:nvPr/>
        </p:nvSpPr>
        <p:spPr>
          <a:xfrm>
            <a:off x="5669569" y="1608350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RTQuICData_test</a:t>
            </a:r>
            <a:endParaRPr lang="en-GB" sz="1400" dirty="0" smtClean="0"/>
          </a:p>
          <a:p>
            <a:pPr algn="ctr"/>
            <a:r>
              <a:rPr lang="en-GB" sz="1400" dirty="0" smtClean="0"/>
              <a:t>Runs the </a:t>
            </a:r>
            <a:r>
              <a:rPr lang="en-GB" sz="1400" smtClean="0"/>
              <a:t>whole thing</a:t>
            </a:r>
            <a:endParaRPr lang="en-GB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E0173ED3-67FB-4E27-A992-51653FF3DD31}"/>
              </a:ext>
            </a:extLst>
          </p:cNvPr>
          <p:cNvSpPr/>
          <p:nvPr/>
        </p:nvSpPr>
        <p:spPr>
          <a:xfrm rot="10800000">
            <a:off x="6620055" y="3250974"/>
            <a:ext cx="442736" cy="9247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F92C60BF-DA82-4566-A8D9-7DFBD3DA99EA}"/>
              </a:ext>
            </a:extLst>
          </p:cNvPr>
          <p:cNvSpPr/>
          <p:nvPr/>
        </p:nvSpPr>
        <p:spPr>
          <a:xfrm rot="14272351">
            <a:off x="5636897" y="2722823"/>
            <a:ext cx="376578" cy="7596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xmlns="" id="{A9892227-774A-46C5-9D6E-8D6F6F0DD3B4}"/>
              </a:ext>
            </a:extLst>
          </p:cNvPr>
          <p:cNvSpPr/>
          <p:nvPr/>
        </p:nvSpPr>
        <p:spPr>
          <a:xfrm rot="7297901">
            <a:off x="7668859" y="2697292"/>
            <a:ext cx="365638" cy="7596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37076A26-E038-4C7B-8498-6130DFE40692}"/>
              </a:ext>
            </a:extLst>
          </p:cNvPr>
          <p:cNvSpPr/>
          <p:nvPr/>
        </p:nvSpPr>
        <p:spPr>
          <a:xfrm rot="16200000">
            <a:off x="3545639" y="2522585"/>
            <a:ext cx="369333" cy="108744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EBF2EBF-FB29-403D-B513-F8BE8CE2F496}"/>
              </a:ext>
            </a:extLst>
          </p:cNvPr>
          <p:cNvSpPr txBox="1"/>
          <p:nvPr/>
        </p:nvSpPr>
        <p:spPr>
          <a:xfrm>
            <a:off x="1430070" y="2860106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Load_workbook</a:t>
            </a:r>
            <a:endParaRPr lang="en-GB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B18973E9-DD45-4A3E-90B8-FEBCF59ED3DA}"/>
              </a:ext>
            </a:extLst>
          </p:cNvPr>
          <p:cNvSpPr/>
          <p:nvPr/>
        </p:nvSpPr>
        <p:spPr>
          <a:xfrm rot="16200000">
            <a:off x="6605007" y="4905381"/>
            <a:ext cx="369333" cy="258885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xmlns="" id="{50EB12E1-6402-437F-9D28-2E0B0C2DC2A9}"/>
              </a:ext>
            </a:extLst>
          </p:cNvPr>
          <p:cNvSpPr/>
          <p:nvPr/>
        </p:nvSpPr>
        <p:spPr>
          <a:xfrm>
            <a:off x="7660376" y="461996"/>
            <a:ext cx="2236111" cy="19159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tracePlotter</a:t>
            </a:r>
            <a:endParaRPr lang="en-GB" dirty="0"/>
          </a:p>
          <a:p>
            <a:r>
              <a:rPr lang="en-GB" sz="1400" dirty="0"/>
              <a:t>Given list of labels, plots all traces corresponding to these labels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4D53BEBC-4A6E-49E2-B006-72F2FFA8F510}"/>
              </a:ext>
            </a:extLst>
          </p:cNvPr>
          <p:cNvSpPr/>
          <p:nvPr/>
        </p:nvSpPr>
        <p:spPr>
          <a:xfrm rot="5400000">
            <a:off x="9658658" y="974651"/>
            <a:ext cx="365638" cy="7596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0329F0AA-6850-4FD7-8251-9E1D995D5529}"/>
              </a:ext>
            </a:extLst>
          </p:cNvPr>
          <p:cNvSpPr/>
          <p:nvPr/>
        </p:nvSpPr>
        <p:spPr>
          <a:xfrm rot="3539334">
            <a:off x="7484214" y="1637791"/>
            <a:ext cx="442736" cy="924786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3E31FE5-9DB4-4DF1-AECC-5B8B206C4305}"/>
              </a:ext>
            </a:extLst>
          </p:cNvPr>
          <p:cNvSpPr txBox="1"/>
          <p:nvPr/>
        </p:nvSpPr>
        <p:spPr>
          <a:xfrm>
            <a:off x="10221320" y="1138200"/>
            <a:ext cx="11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24033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40C1824D65149AC9B1FD660D8A3F1" ma:contentTypeVersion="11" ma:contentTypeDescription="Create a new document." ma:contentTypeScope="" ma:versionID="3c3f67249dc6be545a15595bcfbff70f">
  <xsd:schema xmlns:xsd="http://www.w3.org/2001/XMLSchema" xmlns:xs="http://www.w3.org/2001/XMLSchema" xmlns:p="http://schemas.microsoft.com/office/2006/metadata/properties" xmlns:ns3="97b682e7-e3ed-4854-817b-0fce634c2d8e" xmlns:ns4="99209309-3759-4f51-932e-9315a7d88f37" targetNamespace="http://schemas.microsoft.com/office/2006/metadata/properties" ma:root="true" ma:fieldsID="878f822e268caf5dc395cee3d0d9cbd5" ns3:_="" ns4:_="">
    <xsd:import namespace="97b682e7-e3ed-4854-817b-0fce634c2d8e"/>
    <xsd:import namespace="99209309-3759-4f51-932e-9315a7d88f3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682e7-e3ed-4854-817b-0fce634c2d8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09309-3759-4f51-932e-9315a7d88f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D6C7D-661B-4C18-8F7A-272231617E86}">
  <ds:schemaRefs>
    <ds:schemaRef ds:uri="http://purl.org/dc/dcmitype/"/>
    <ds:schemaRef ds:uri="http://schemas.microsoft.com/office/2006/metadata/properties"/>
    <ds:schemaRef ds:uri="http://purl.org/dc/elements/1.1/"/>
    <ds:schemaRef ds:uri="99209309-3759-4f51-932e-9315a7d88f37"/>
    <ds:schemaRef ds:uri="http://schemas.microsoft.com/office/2006/documentManagement/types"/>
    <ds:schemaRef ds:uri="97b682e7-e3ed-4854-817b-0fce634c2d8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71339E-8D97-4F0A-A404-FD3C74C355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43C5B-E0AC-4D67-A5E8-E604DFF31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b682e7-e3ed-4854-817b-0fce634c2d8e"/>
    <ds:schemaRef ds:uri="99209309-3759-4f51-932e-9315a7d8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152</Words>
  <Application>Microsoft Office PowerPoint</Application>
  <PresentationFormat>Widescreen</PresentationFormat>
  <Paragraphs>81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RT-QuIC Data Analysis Paper</vt:lpstr>
      <vt:lpstr>Architecture of the programme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Peden</dc:creator>
  <cp:lastModifiedBy>PEDEN Alexander</cp:lastModifiedBy>
  <cp:revision>15</cp:revision>
  <dcterms:created xsi:type="dcterms:W3CDTF">2019-08-21T20:49:02Z</dcterms:created>
  <dcterms:modified xsi:type="dcterms:W3CDTF">2019-11-13T16:46:30Z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0x010100BD040C1824D65149AC9B1FD660D8A3F1</vt:lpwstr>
  </property>
</Properties>
</file>