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EAFDF-160F-4F4C-A506-2322296AF127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0D30A-3F88-4E2D-A923-AD80305788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6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D472-FCCE-4EEA-A75D-EAB1636D4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879B3-5770-4CF9-82D8-BDA849C5D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7869-EFC0-44DA-BF6A-ACD47217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B3DA-2E98-47B4-A0BE-BD773B7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D0403-17F1-4586-949E-05363A3A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3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6FA6-7FE2-4A91-A162-D7E6C664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CD32D-AA50-4D60-9FCB-F0C627194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3E93-EA90-4D6F-B5A9-6AD1033E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BD2A0-72AC-439C-BBF7-79E153D6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3B2B-FE5D-4F39-BD82-6FBD29CF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6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27BD9-5FDA-464F-9B9C-B39C2713C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B576E-260A-4275-95BB-5013421C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0C1EB-F501-4EC3-B86A-F5256259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286E-FDEB-4586-BFCE-49ED0CF3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CFC1-2306-420E-B9B9-05E27BD3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42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3A5A-40CE-4943-AA85-902D5B5C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6EEB-628E-4FDA-9D1E-C63E6A98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EF9B-0036-46EE-B8F8-82F128F5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C289-4F24-4209-BD69-D4143125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668A-2367-47B7-9E8D-51A6E3C8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13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200C-E9BB-404D-B3D7-74A692F4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F089-9549-4D3A-9942-B81098CA9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3EE7-C4CA-4D00-8303-C9085DDC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5C27-8024-4309-95FC-8E32829F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F4FD-7870-4A74-8368-812D566B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40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E35B-9F2B-4398-BDF2-93778A3A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EB60-F7C9-4B3A-962B-5C486A906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1D06E-3C24-4556-8829-43C8435B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C4C1-CC9F-467A-88D3-B5A0688C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38A10-52A8-4CA8-8148-939E0CDE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7D46A-226E-4614-B241-5F727060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5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30B5-5576-4E0D-8642-B710E24B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7E5F4-C9B8-46DA-A5BE-651B47009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089C1-CD08-494A-8A27-89E1F5FC0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F01E8-289E-44B1-9A68-4D16E7BC0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191F9-1B82-4F7F-BCBC-6DD20066F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7CBE7-60F8-43D5-ACE0-1551E974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C56A7-7F56-4BDD-8D49-6090E863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6746C-DFEE-4B6D-8025-EEAEC180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8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0A0D-53DA-4E7A-A6A0-A7286193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41D51-6DD7-404B-B615-BC120DC2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1B892-EC81-4FB8-88CD-52ED6B06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77478-8798-489F-81FE-787CB2E4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2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62334-8FC7-4844-810C-18008A1C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CC631-2FD3-4DBD-BD9A-1E200930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03CF8-B5E4-4540-BA13-C80939B8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C958-CCA0-43B2-B6D6-02F02C90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C7A7-0E08-4DCA-9FEA-4484F86B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B3330-B856-4BA2-A058-EB8DAFB22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5FC79-B9C3-4250-A0E5-04DE4F2E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1ED27-CB27-4342-92CC-B8164A84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13450-C50B-4E1C-A224-CECDDCF9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913E-D89B-4FA3-947F-10B64E72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367E7-0C4C-43D1-8402-DC883B42C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CD623-6004-4F7C-8931-0642C92DA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98541-355F-4687-8FB7-3B168F61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0C37-D51A-4155-86B2-6BF2218B9F66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CDFC7-A20E-4A9A-A498-732F456C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2999-9D62-4C92-95AE-8ED3DF21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8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4C3D7-4F17-4152-8019-A678645E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7DB5E-19CB-4B89-885A-B1AB8E1B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DB9E-B830-4885-BB04-99E56217F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40C37-D51A-4155-86B2-6BF2218B9F66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7147C-C40B-485A-A32E-7BC941767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AAF4-47EC-4921-987A-836DFEF5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43D6E-1A34-4C64-B912-8B0F0B52C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11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A432-595B-42B4-8E87-7E6E0CDA4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dirty="0">
                <a:latin typeface="Consolas" panose="020B0609020204030204" pitchFamily="49" charset="0"/>
                <a:cs typeface="Courier New" panose="02070309020205020404" pitchFamily="49" charset="0"/>
              </a:rPr>
              <a:t>Programme Name: generic_homework.py</a:t>
            </a:r>
            <a:br>
              <a:rPr lang="en-GB" sz="4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4400" dirty="0">
                <a:latin typeface="Consolas" panose="020B0609020204030204" pitchFamily="49" charset="0"/>
                <a:cs typeface="Courier New" panose="02070309020205020404" pitchFamily="49" charset="0"/>
              </a:rPr>
              <a:t>Programming Language: 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B73F7-C891-4755-B994-97B36F496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Consolas" panose="020B0609020204030204" pitchFamily="49" charset="0"/>
                <a:cs typeface="Courier New" panose="02070309020205020404" pitchFamily="49" charset="0"/>
              </a:rPr>
              <a:t>By Alex Peden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4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8DF7-6332-40C7-A829-406A1A4E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37B5-625D-477B-B960-2D4D4F2B8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Goal: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to have a generic programme that can be used to test spelling, arithmetic etc. for primary school homework</a:t>
            </a:r>
          </a:p>
          <a:p>
            <a:r>
              <a:rPr lang="en-GB" sz="3200" dirty="0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Reason for doing it: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Make homework fun!</a:t>
            </a:r>
          </a:p>
          <a:p>
            <a:r>
              <a:rPr lang="en-GB" sz="3200" dirty="0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Overall specification: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programme must ask simple questions and record user’s input to a file</a:t>
            </a:r>
          </a:p>
        </p:txBody>
      </p:sp>
    </p:spTree>
    <p:extLst>
      <p:ext uri="{BB962C8B-B14F-4D97-AF65-F5344CB8AC3E}">
        <p14:creationId xmlns:p14="http://schemas.microsoft.com/office/powerpoint/2010/main" val="4100335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8DF7-6332-40C7-A829-406A1A4E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Basic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37B5-625D-477B-B960-2D4D4F2B8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Class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485AA-9722-4450-BD82-B0F67BEC0E5A}"/>
              </a:ext>
            </a:extLst>
          </p:cNvPr>
          <p:cNvSpPr/>
          <p:nvPr/>
        </p:nvSpPr>
        <p:spPr>
          <a:xfrm>
            <a:off x="5979887" y="681037"/>
            <a:ext cx="3122385" cy="14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204E9-CA80-40CD-BB82-7E6ED8789747}"/>
              </a:ext>
            </a:extLst>
          </p:cNvPr>
          <p:cNvSpPr/>
          <p:nvPr/>
        </p:nvSpPr>
        <p:spPr>
          <a:xfrm>
            <a:off x="4433208" y="2504392"/>
            <a:ext cx="2159000" cy="14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EE50AE-DE19-4134-B4ED-B0F2D997CAA8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512708" y="2132466"/>
            <a:ext cx="2028372" cy="371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A4B2F18-7E98-4B58-B482-5EA9B863919F}"/>
              </a:ext>
            </a:extLst>
          </p:cNvPr>
          <p:cNvSpPr/>
          <p:nvPr/>
        </p:nvSpPr>
        <p:spPr>
          <a:xfrm>
            <a:off x="7206343" y="2518903"/>
            <a:ext cx="2159000" cy="14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Spelling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6FAB59-91AF-4F37-B8AA-0B426F15F0F0}"/>
              </a:ext>
            </a:extLst>
          </p:cNvPr>
          <p:cNvSpPr/>
          <p:nvPr/>
        </p:nvSpPr>
        <p:spPr>
          <a:xfrm>
            <a:off x="7201808" y="5041446"/>
            <a:ext cx="2159000" cy="14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Sentence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EC9087-2583-4B56-87C2-541B15401E29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7541080" y="2132466"/>
            <a:ext cx="744763" cy="386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D79540-5F58-4D00-A541-40E0C001C5F5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8281308" y="3970332"/>
            <a:ext cx="4535" cy="1071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A80C97-D285-4F95-9C11-F4E5653EB7F9}"/>
              </a:ext>
            </a:extLst>
          </p:cNvPr>
          <p:cNvSpPr/>
          <p:nvPr/>
        </p:nvSpPr>
        <p:spPr>
          <a:xfrm>
            <a:off x="9528632" y="688296"/>
            <a:ext cx="2292348" cy="145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Session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1E9358-EF56-475C-977E-DDB4421B51A3}"/>
              </a:ext>
            </a:extLst>
          </p:cNvPr>
          <p:cNvSpPr/>
          <p:nvPr/>
        </p:nvSpPr>
        <p:spPr>
          <a:xfrm>
            <a:off x="4440150" y="4339077"/>
            <a:ext cx="2159000" cy="70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DivideByTen</a:t>
            </a:r>
            <a:endParaRPr lang="en-GB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CB6C81-772E-4D97-B24B-46C6B94AFB6D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5512708" y="3955821"/>
            <a:ext cx="6942" cy="383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67BE581-2EEE-4F33-AB0E-C4405DCBFF24}"/>
              </a:ext>
            </a:extLst>
          </p:cNvPr>
          <p:cNvSpPr/>
          <p:nvPr/>
        </p:nvSpPr>
        <p:spPr>
          <a:xfrm>
            <a:off x="4440150" y="5428764"/>
            <a:ext cx="2159000" cy="70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CakeByTen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32B71C-67F8-4634-84D1-5B7B1189EF4D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V="1">
            <a:off x="5519650" y="5041447"/>
            <a:ext cx="0" cy="387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1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8DF7-6332-40C7-A829-406A1A4E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How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37B5-625D-477B-B960-2D4D4F2B8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Software requirements: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IDLE</a:t>
            </a:r>
          </a:p>
          <a:p>
            <a:r>
              <a:rPr lang="en-GB" sz="3200" dirty="0">
                <a:latin typeface="Consolas" panose="020B0609020204030204" pitchFamily="49" charset="0"/>
                <a:cs typeface="Courier New" panose="02070309020205020404" pitchFamily="49" charset="0"/>
              </a:rPr>
              <a:t>How to run: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There is a python file called run_homework.py that is used to actually run the homework session</a:t>
            </a:r>
          </a:p>
          <a:p>
            <a:r>
              <a:rPr lang="en-GB" sz="3200" dirty="0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Input required: for spelling </a:t>
            </a:r>
            <a:r>
              <a:rPr lang="en-GB" sz="3200" dirty="0" err="1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homeworks</a:t>
            </a:r>
            <a:r>
              <a:rPr lang="en-GB" sz="3200" dirty="0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, the person setting the homework must type the words into a </a:t>
            </a:r>
            <a:r>
              <a:rPr lang="en-GB" sz="3200" dirty="0" err="1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dict</a:t>
            </a:r>
            <a:r>
              <a:rPr lang="en-GB" sz="3200" dirty="0"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in run_homework.py</a:t>
            </a:r>
          </a:p>
          <a:p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The user interacts with programme by typing </a:t>
            </a:r>
            <a:r>
              <a:rPr lang="en-GB" sz="3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answes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into the shell</a:t>
            </a:r>
          </a:p>
        </p:txBody>
      </p:sp>
    </p:spTree>
    <p:extLst>
      <p:ext uri="{BB962C8B-B14F-4D97-AF65-F5344CB8AC3E}">
        <p14:creationId xmlns:p14="http://schemas.microsoft.com/office/powerpoint/2010/main" val="44667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5131</TotalTime>
  <Words>137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Courier New</vt:lpstr>
      <vt:lpstr>Office Theme</vt:lpstr>
      <vt:lpstr>Programme Name: generic_homework.py Programming Language: Python </vt:lpstr>
      <vt:lpstr>The idea</vt:lpstr>
      <vt:lpstr>Basic structure</vt:lpstr>
      <vt:lpstr>How to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Name: aProgramme Programming Language: Python </dc:title>
  <dc:creator>Alex Peden</dc:creator>
  <cp:lastModifiedBy>Alex Peden</cp:lastModifiedBy>
  <cp:revision>9</cp:revision>
  <dcterms:created xsi:type="dcterms:W3CDTF">2018-11-17T00:00:20Z</dcterms:created>
  <dcterms:modified xsi:type="dcterms:W3CDTF">2018-11-26T00:50:00Z</dcterms:modified>
</cp:coreProperties>
</file>