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ink/inkAction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11-17T00:16:59.9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7420">
    <iact:property name="dataType"/>
    <iact:actionData xml:id="d0">
      <inkml:trace xmlns:inkml="http://www.w3.org/2003/InkML" xml:id="stk0" contextRef="#ctx0" brushRef="#br0">18150 9108 0,'0'-35'27,"0"1"84,0 103 73,0 1-170,0-1-3,0 36 2,0 68 0,0 210-2,0 103 1,0-34 1,0-208-4,0-70 6,0 34-3,0-69-1,0-104 3,0 0-1,0-105 441,-69 1-442,-1-70 0,0 0 2,-34-1-1,69 36-2,1 69 2,138 209 96,-35-35-97,1-69 1,0 34 0,-36-34 0,-34-36-2,35-34 3,-35 35 21,104-35 113,-34 0-134,69-139-2,70 35 0,-1-70 1,-103 139-3,-105 0 0,34 35 4</inkml:trace>
    </iact:actionData>
  </iact:action>
  <iact:action type="add" startTime="9747">
    <iact:property name="dataType"/>
    <iact:actionData xml:id="d1">
      <inkml:trace xmlns:inkml="http://www.w3.org/2003/InkML" xml:id="stk1" contextRef="#ctx0" brushRef="#br0">15612 12585 0,'243'0'86,"105"0"-72,-139-35-2,-36 35-4,1 0 7,139 0-1,139 0 1,105 0-6,-210 0 4,70 0-1,1 0 0,103 0 1,-103-70-1,-71 70 0,-208 0 1,-69 0-2,-35-35 3,208 1 7,-139 34-6,35 0-2,-104 0-1,0-35 12,0 35 24,0 0-35,34 0 0,1 0 0,-70 69 85,0 105-87,0 139 1,-35 70 1,35-140-3,-70-35 7,70-103-6,0 34 3,0-104-4,0-1 2,0 1-2,0 0 53,-34-35 121,-279 0-144,-452 0-27,-35 0-2,-765-35 1,1-69-2,833 104 4,279-70-1,209 70-1,104 0 4,69 0-8,-34 0 6,34 0-2,36 0 26,-71 0-5,-34 0-18,0 0-2,104 0-3,1 0 5,-1 0-4,104-69 233,105-70-230,-69-209 1,34-173-6,-35 69 6,-34 313-5,-36 69 5,-34 35-4,0 1 3,0 103 205,35 70-205,69 0-5,1 0 6,-36-34-2,70-36 2,70 1-5,-35-70 1,-105 0 2,36 0 57,242 0-65,-312 0 7,35 0-1,-36 0 2,1 0 22,35-70 357,34 70-377,-34 0-5,-36 0 3,-34-35 490,35 35-489,0-34 0,34 34 331,36-35-331,-70 35-3,34 0-1,-34 0 4,-35-35 12,35 35-5</inkml:trace>
    </iact:actionData>
  </iact:action>
  <iact:action type="add" startTime="16359">
    <iact:property name="dataType" value="strokeEraser"/>
    <iact:actionData xml:id="d2">
      <inkml:trace xmlns:inkml="http://www.w3.org/2003/InkML" xml:id="stk2" contextRef="#ctx0" brushRef="#br1">22497 18946 0</inkml:trace>
    </iact:actionData>
  </iact:action>
  <iact:action type="add" startTime="17455">
    <iact:property name="dataType" value="strokeEraser"/>
    <iact:actionData xml:id="d3">
      <inkml:trace xmlns:inkml="http://www.w3.org/2003/InkML" xml:id="stk3" contextRef="#ctx0" brushRef="#br1">23331 18216 0</inkml:trace>
    </iact:actionData>
  </iact:action>
  <iact:action type="add" startTime="17959">
    <iact:property name="dataType" value="strokeEraser"/>
    <iact:actionData xml:id="d4">
      <inkml:trace xmlns:inkml="http://www.w3.org/2003/InkML" xml:id="stk4" contextRef="#ctx0" brushRef="#br1">23331 18216 0</inkml:trace>
    </iact:actionData>
  </iact:action>
  <iact:action type="add" startTime="18131">
    <iact:property name="dataType" value="strokeEraser"/>
    <iact:actionData xml:id="d5">
      <inkml:trace xmlns:inkml="http://www.w3.org/2003/InkML" xml:id="stk5" contextRef="#ctx0" brushRef="#br1">23331 18216 0</inkml:trace>
    </iact:actionData>
  </iact:action>
  <iact:action type="add" startTime="19041">
    <iact:property name="dataType" value="strokeEraser"/>
    <iact:actionData xml:id="d6">
      <inkml:trace xmlns:inkml="http://www.w3.org/2003/InkML" xml:id="stk6" contextRef="#ctx0" brushRef="#br1">22323 15817 0</inkml:trace>
    </iact:actionData>
  </iact:action>
  <iact:action type="add" startTime="19768">
    <iact:property name="dataType" value="strokeEraser"/>
    <iact:actionData xml:id="d7">
      <inkml:trace xmlns:inkml="http://www.w3.org/2003/InkML" xml:id="stk7" contextRef="#ctx0" brushRef="#br1">21419 16686 0,'0'-104'125,"0"173"-112</inkml:trace>
    </iact:actionData>
  </iact:action>
  <iact:action type="add" startTime="19966">
    <iact:property name="dataType" value="strokeEraser"/>
    <iact:actionData xml:id="d8">
      <inkml:trace xmlns:inkml="http://www.w3.org/2003/InkML" xml:id="stk8" contextRef="#ctx0" brushRef="#br1">21419 16651 0</inkml:trace>
    </iact:actionData>
  </iact:action>
  <iact:action type="remove" startTime="21305">
    <iact:property name="style" value="instant"/>
    <iact:actionData xml:id="d9" ref="#d0"/>
  </iact:action>
  <iact:action type="add" startTime="20950">
    <iact:property name="dataType" value="strokeEraser"/>
    <iact:actionData xml:id="d10">
      <inkml:trace xmlns:inkml="http://www.w3.org/2003/InkML" xml:id="stk9" contextRef="#ctx0" brushRef="#br1">24096 12271 0,'35'0'137,"69"0"-100,35 70-26,70 34 1,-105 35 1,-34 0-2,-1 70 3,-34-140-1,0-34-1,-35 0-1,0 104 52,0-70-52,0 1 8,0-35-13,35-1 8,-35 1-3</inkml:trace>
    </iact:actionData>
  </iact:action>
  <iact:action type="add" startTime="21690">
    <iact:property name="dataType" value="strokeEraser"/>
    <iact:actionData xml:id="d11">
      <inkml:trace xmlns:inkml="http://www.w3.org/2003/InkML" xml:id="stk10" contextRef="#ctx0" brushRef="#br1">24931 13453 0</inkml:trace>
    </iact:actionData>
  </iact:action>
  <iact:action type="remove" startTime="22957">
    <iact:property name="style" value="instant"/>
    <iact:actionData xml:id="d12" ref="#d1"/>
  </iact:action>
  <iact:action type="add" startTime="22960">
    <iact:property name="dataType" value="strokeEraser"/>
    <iact:actionData xml:id="d13">
      <inkml:trace xmlns:inkml="http://www.w3.org/2003/InkML" xml:id="stk11" contextRef="#ctx0" brushRef="#br1">23470 17138 0</inkml:trace>
    </iact:actionData>
  </iact:action>
  <iact:action type="add" startTime="23106">
    <iact:property name="dataType" value="strokeEraser"/>
    <iact:actionData xml:id="d14">
      <inkml:trace xmlns:inkml="http://www.w3.org/2003/InkML" xml:id="stk12" contextRef="#ctx0" brushRef="#br1">23470 17138 0</inkml:trace>
    </iact:actionData>
  </iact:action>
  <iact:action type="add" startTime="23302">
    <iact:property name="dataType" value="strokeEraser"/>
    <iact:actionData xml:id="d15">
      <inkml:trace xmlns:inkml="http://www.w3.org/2003/InkML" xml:id="stk13" contextRef="#ctx0" brushRef="#br1">23470 17138 0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D472-FCCE-4EEA-A75D-EAB1636D4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879B3-5770-4CF9-82D8-BDA849C5D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57869-EFC0-44DA-BF6A-ACD47217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0C37-D51A-4155-86B2-6BF2218B9F66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B3DA-2E98-47B4-A0BE-BD773B7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D0403-17F1-4586-949E-05363A3A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31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6FA6-7FE2-4A91-A162-D7E6C664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CD32D-AA50-4D60-9FCB-F0C627194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3E93-EA90-4D6F-B5A9-6AD1033E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0C37-D51A-4155-86B2-6BF2218B9F66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BD2A0-72AC-439C-BBF7-79E153D6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03B2B-FE5D-4F39-BD82-6FBD29CF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76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27BD9-5FDA-464F-9B9C-B39C2713C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B576E-260A-4275-95BB-5013421C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0C1EB-F501-4EC3-B86A-F5256259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0C37-D51A-4155-86B2-6BF2218B9F66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286E-FDEB-4586-BFCE-49ED0CF3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CFC1-2306-420E-B9B9-05E27BD3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42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3A5A-40CE-4943-AA85-902D5B5C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6EEB-628E-4FDA-9D1E-C63E6A98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EF9B-0036-46EE-B8F8-82F128F5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0C37-D51A-4155-86B2-6BF2218B9F66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2C289-4F24-4209-BD69-D4143125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9668A-2367-47B7-9E8D-51A6E3C8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13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200C-E9BB-404D-B3D7-74A692F4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F089-9549-4D3A-9942-B81098CA9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3EE7-C4CA-4D00-8303-C9085DDC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0C37-D51A-4155-86B2-6BF2218B9F66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5C27-8024-4309-95FC-8E32829F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7F4FD-7870-4A74-8368-812D566B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40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E35B-9F2B-4398-BDF2-93778A3A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2EB60-F7C9-4B3A-962B-5C486A906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1D06E-3C24-4556-8829-43C8435B0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C4C1-CC9F-467A-88D3-B5A0688C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0C37-D51A-4155-86B2-6BF2218B9F66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38A10-52A8-4CA8-8148-939E0CDE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7D46A-226E-4614-B241-5F727060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55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30B5-5576-4E0D-8642-B710E24B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7E5F4-C9B8-46DA-A5BE-651B47009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089C1-CD08-494A-8A27-89E1F5FC0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F01E8-289E-44B1-9A68-4D16E7BC0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191F9-1B82-4F7F-BCBC-6DD20066F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7CBE7-60F8-43D5-ACE0-1551E974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0C37-D51A-4155-86B2-6BF2218B9F66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C56A7-7F56-4BDD-8D49-6090E863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6746C-DFEE-4B6D-8025-EEAEC180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28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0A0D-53DA-4E7A-A6A0-A7286193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41D51-6DD7-404B-B615-BC120DC2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0C37-D51A-4155-86B2-6BF2218B9F66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1B892-EC81-4FB8-88CD-52ED6B06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77478-8798-489F-81FE-787CB2E4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24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62334-8FC7-4844-810C-18008A1C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0C37-D51A-4155-86B2-6BF2218B9F66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CC631-2FD3-4DBD-BD9A-1E200930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03CF8-B5E4-4540-BA13-C80939B8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C958-CCA0-43B2-B6D6-02F02C90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AC7A7-0E08-4DCA-9FEA-4484F86B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B3330-B856-4BA2-A058-EB8DAFB22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5FC79-B9C3-4250-A0E5-04DE4F2E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0C37-D51A-4155-86B2-6BF2218B9F66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1ED27-CB27-4342-92CC-B8164A84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13450-C50B-4E1C-A224-CECDDCF9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6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913E-D89B-4FA3-947F-10B64E720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367E7-0C4C-43D1-8402-DC883B42C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CD623-6004-4F7C-8931-0642C92DA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98541-355F-4687-8FB7-3B168F61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0C37-D51A-4155-86B2-6BF2218B9F66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CDFC7-A20E-4A9A-A498-732F456C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22999-9D62-4C92-95AE-8ED3DF21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8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4C3D7-4F17-4152-8019-A678645E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7DB5E-19CB-4B89-885A-B1AB8E1B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CDB9E-B830-4885-BB04-99E56217F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40C37-D51A-4155-86B2-6BF2218B9F66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7147C-C40B-485A-A32E-7BC941767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AAF4-47EC-4921-987A-836DFEF5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11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1/relationships/inkAction" Target="../ink/inkAction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A432-595B-42B4-8E87-7E6E0CDA4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dirty="0">
                <a:latin typeface="Consolas" panose="020B0609020204030204" pitchFamily="49" charset="0"/>
                <a:cs typeface="Courier New" panose="02070309020205020404" pitchFamily="49" charset="0"/>
              </a:rPr>
              <a:t>Programme Name: </a:t>
            </a:r>
            <a:r>
              <a:rPr lang="en-GB" sz="44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NameSurfer</a:t>
            </a:r>
            <a:br>
              <a:rPr lang="en-GB" sz="44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sz="4400" dirty="0">
                <a:latin typeface="Consolas" panose="020B0609020204030204" pitchFamily="49" charset="0"/>
                <a:cs typeface="Courier New" panose="02070309020205020404" pitchFamily="49" charset="0"/>
              </a:rPr>
              <a:t>Programming Language: Java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B73F7-C891-4755-B994-97B36F496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Consolas" panose="020B0609020204030204" pitchFamily="49" charset="0"/>
                <a:cs typeface="Courier New" panose="02070309020205020404" pitchFamily="49" charset="0"/>
              </a:rPr>
              <a:t>By Alex Peden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65"/>
    </mc:Choice>
    <mc:Fallback xmlns="">
      <p:transition spd="slow" advTm="46565"/>
    </mc:Fallback>
  </mc:AlternateContent>
  <p:extLst mod="1">
    <p:ext uri="{3A86A75C-4F4B-4683-9AE1-C65F6400EC91}">
      <p14:laserTraceLst xmlns:p14="http://schemas.microsoft.com/office/powerpoint/2010/main">
        <p14:tracePtLst>
          <p14:tracePt t="8365" x="74613" y="989013"/>
          <p14:tracePt t="8377" x="150813" y="950913"/>
          <p14:tracePt t="8389" x="225425" y="901700"/>
          <p14:tracePt t="8637" x="350838" y="901700"/>
          <p14:tracePt t="8648" x="538163" y="901700"/>
          <p14:tracePt t="8660" x="650875" y="901700"/>
          <p14:tracePt t="8673" x="725488" y="901700"/>
          <p14:tracePt t="8685" x="788988" y="901700"/>
          <p14:tracePt t="8697" x="825500" y="901700"/>
          <p14:tracePt t="8721" x="838200" y="901700"/>
          <p14:tracePt t="9054" x="838200" y="912813"/>
          <p14:tracePt t="33513" x="850900" y="912813"/>
          <p14:tracePt t="33525" x="901700" y="863600"/>
          <p14:tracePt t="33539" x="1014413" y="725488"/>
          <p14:tracePt t="33550" x="1263650" y="576263"/>
          <p14:tracePt t="33562" x="1727200" y="363538"/>
          <p14:tracePt t="33574" x="2116138" y="212725"/>
          <p14:tracePt t="33588" x="2541588" y="87313"/>
          <p14:tracePt t="33600" x="3167063" y="50800"/>
          <p14:tracePt t="33614" x="3717925" y="50800"/>
          <p14:tracePt t="33625" x="4305300" y="100013"/>
          <p14:tracePt t="33637" x="4981575" y="338138"/>
          <p14:tracePt t="33650" x="5483225" y="688975"/>
          <p14:tracePt t="33661" x="5783263" y="1025525"/>
          <p14:tracePt t="33673" x="5970588" y="1276350"/>
          <p14:tracePt t="33687" x="6083300" y="1439863"/>
          <p14:tracePt t="33698" x="6121400" y="1552575"/>
          <p14:tracePt t="33712" x="6157913" y="1627188"/>
          <p14:tracePt t="33724" x="6170613" y="1652588"/>
          <p14:tracePt t="33736" x="6170613" y="1663700"/>
          <p14:tracePt t="33748" x="6170613" y="1676400"/>
          <p14:tracePt t="33761" x="6170613" y="1701800"/>
          <p14:tracePt t="33773" x="6170613" y="1776413"/>
          <p14:tracePt t="33785" x="6170613" y="1839913"/>
          <p14:tracePt t="33797" x="6157913" y="1939925"/>
          <p14:tracePt t="33811" x="6134100" y="2065338"/>
          <p14:tracePt t="33822" x="6108700" y="2165350"/>
          <p14:tracePt t="33834" x="6108700" y="2214563"/>
          <p14:tracePt t="33847" x="6108700" y="2227263"/>
          <p14:tracePt t="34068" x="6108700" y="2265363"/>
          <p14:tracePt t="34080" x="6108700" y="2352675"/>
          <p14:tracePt t="34091" x="6108700" y="2427288"/>
          <p14:tracePt t="34103" x="6096000" y="2516188"/>
          <p14:tracePt t="34115" x="6070600" y="2703513"/>
          <p14:tracePt t="34128" x="6045200" y="2916238"/>
          <p14:tracePt t="34140" x="6008688" y="3041650"/>
          <p14:tracePt t="34156" x="5857875" y="3178175"/>
          <p14:tracePt t="34167" x="5670550" y="3278188"/>
          <p14:tracePt t="34180" x="5419725" y="3378200"/>
          <p14:tracePt t="34191" x="5232400" y="3454400"/>
          <p14:tracePt t="34203" x="5045075" y="3479800"/>
          <p14:tracePt t="34215" x="4894263" y="3490913"/>
          <p14:tracePt t="34228" x="4681538" y="3490913"/>
          <p14:tracePt t="34241" x="4406900" y="3454400"/>
          <p14:tracePt t="34254" x="4217988" y="3367088"/>
          <p14:tracePt t="34265" x="4105275" y="3228975"/>
          <p14:tracePt t="34278" x="4030663" y="3065463"/>
          <p14:tracePt t="34290" x="4017963" y="2903538"/>
          <p14:tracePt t="34302" x="4017963" y="2790825"/>
          <p14:tracePt t="34315" x="4017963" y="2665413"/>
          <p14:tracePt t="34327" x="4117975" y="2552700"/>
          <p14:tracePt t="34338" x="4394200" y="2452688"/>
          <p14:tracePt t="34350" x="4668838" y="2352675"/>
          <p14:tracePt t="34365" x="4994275" y="2327275"/>
          <p14:tracePt t="34377" x="5632450" y="2327275"/>
          <p14:tracePt t="34389" x="6157913" y="2414588"/>
          <p14:tracePt t="34401" x="6508750" y="2590800"/>
          <p14:tracePt t="34413" x="6734175" y="2903538"/>
          <p14:tracePt t="34428" x="6884988" y="3154363"/>
          <p14:tracePt t="34438" x="7010400" y="3354388"/>
          <p14:tracePt t="34450" x="7059613" y="3479800"/>
          <p14:tracePt t="34462" x="7072313" y="3579813"/>
          <p14:tracePt t="34474" x="7072313" y="3629025"/>
          <p14:tracePt t="34486" x="7072313" y="3741738"/>
          <p14:tracePt t="34498" x="7021513" y="3841750"/>
          <p14:tracePt t="34512" x="6959600" y="3954463"/>
          <p14:tracePt t="34524" x="6897688" y="4054475"/>
          <p14:tracePt t="34536" x="6821488" y="4141788"/>
          <p14:tracePt t="34549" x="6759575" y="4167188"/>
          <p14:tracePt t="34560" x="6721475" y="4192588"/>
          <p14:tracePt t="34573" x="6708775" y="4192588"/>
          <p14:tracePt t="34585" x="6672263" y="4117975"/>
          <p14:tracePt t="34918" x="6584950" y="4029075"/>
          <p14:tracePt t="34930" x="6459538" y="3941763"/>
          <p14:tracePt t="34942" x="6308725" y="3829050"/>
          <p14:tracePt t="34954" x="6283325" y="3779838"/>
          <p14:tracePt t="34967" x="6283325" y="3692525"/>
          <p14:tracePt t="34979" x="6421438" y="3490913"/>
          <p14:tracePt t="34991" x="6621463" y="3228975"/>
          <p14:tracePt t="35003" x="6846888" y="3054350"/>
          <p14:tracePt t="35015" x="7034213" y="2990850"/>
          <p14:tracePt t="35029" x="7185025" y="2990850"/>
          <p14:tracePt t="35201" x="7097713" y="2903538"/>
          <p14:tracePt t="35214" x="6897688" y="2778125"/>
          <p14:tracePt t="35226" x="6584950" y="2465388"/>
          <p14:tracePt t="35238" x="6346825" y="2139950"/>
          <p14:tracePt t="35250" x="6259513" y="2014538"/>
          <p14:tracePt t="35262" x="6221413" y="1939925"/>
          <p14:tracePt t="35274" x="6221413" y="1865313"/>
          <p14:tracePt t="35286" x="6246813" y="1814513"/>
          <p14:tracePt t="35298" x="6408738" y="1752600"/>
          <p14:tracePt t="35311" x="6596063" y="1689100"/>
          <p14:tracePt t="35324" x="6797675" y="1614488"/>
          <p14:tracePt t="35335" x="6985000" y="1539875"/>
          <p14:tracePt t="35350" x="7123113" y="1427163"/>
          <p14:tracePt t="35362" x="7235825" y="1238250"/>
          <p14:tracePt t="35654" x="7235825" y="1339850"/>
          <p14:tracePt t="35667" x="7235825" y="1576388"/>
          <p14:tracePt t="35679" x="7235825" y="1827213"/>
          <p14:tracePt t="35693" x="7235825" y="2152650"/>
          <p14:tracePt t="35707" x="7197725" y="2665413"/>
          <p14:tracePt t="35716" x="7110413" y="3028950"/>
          <p14:tracePt t="35730" x="6959600" y="3241675"/>
          <p14:tracePt t="35743" x="6759575" y="3441700"/>
          <p14:tracePt t="35754" x="6596063" y="3567113"/>
          <p14:tracePt t="35766" x="6459538" y="3679825"/>
          <p14:tracePt t="35779" x="6346825" y="3767138"/>
          <p14:tracePt t="35793" x="6246813" y="3779838"/>
          <p14:tracePt t="35804" x="6157913" y="3803650"/>
          <p14:tracePt t="35816" x="6083300" y="3803650"/>
          <p14:tracePt t="35829" x="6057900" y="3803650"/>
          <p14:tracePt t="35843" x="6034088" y="3803650"/>
          <p14:tracePt t="35878" x="6034088" y="3792538"/>
          <p14:tracePt t="35903" x="6034088" y="3779838"/>
          <p14:tracePt t="36469" x="6057900" y="3716338"/>
          <p14:tracePt t="36481" x="6183313" y="3579813"/>
          <p14:tracePt t="36494" x="6334125" y="3354388"/>
          <p14:tracePt t="36505" x="6584950" y="3141663"/>
          <p14:tracePt t="36517" x="6808788" y="2990850"/>
          <p14:tracePt t="36530" x="6946900" y="2878138"/>
          <p14:tracePt t="36542" x="7021513" y="2816225"/>
          <p14:tracePt t="36554" x="7072313" y="2803525"/>
          <p14:tracePt t="36567" x="7085013" y="2790825"/>
          <p14:tracePt t="36579" x="7097713" y="2778125"/>
          <p14:tracePt t="36592" x="7123113" y="2778125"/>
          <p14:tracePt t="37035" x="7123113" y="2765425"/>
          <p14:tracePt t="37096" x="7134225" y="2752725"/>
          <p14:tracePt t="37205" x="7235825" y="2740025"/>
          <p14:tracePt t="37218" x="7423150" y="2690813"/>
          <p14:tracePt t="37230" x="7635875" y="2616200"/>
          <p14:tracePt t="37244" x="7823200" y="2565400"/>
          <p14:tracePt t="37257" x="7974013" y="2552700"/>
          <p14:tracePt t="37268" x="8123238" y="2552700"/>
          <p14:tracePt t="37280" x="8274050" y="2552700"/>
          <p14:tracePt t="37293" x="8374063" y="2552700"/>
          <p14:tracePt t="37305" x="8448675" y="2578100"/>
          <p14:tracePt t="37318" x="8499475" y="2578100"/>
          <p14:tracePt t="37329" x="8512175" y="2578100"/>
          <p14:tracePt t="37344" x="8537575" y="2590800"/>
          <p14:tracePt t="37355" x="8561388" y="2603500"/>
          <p14:tracePt t="37367" x="8612188" y="2616200"/>
          <p14:tracePt t="37380" x="8650288" y="2627313"/>
          <p14:tracePt t="37393" x="8674100" y="2652713"/>
          <p14:tracePt t="37404" x="8724900" y="2665413"/>
          <p14:tracePt t="37416" x="8799513" y="2678113"/>
          <p14:tracePt t="37429" x="8886825" y="2678113"/>
          <p14:tracePt t="37441" x="8963025" y="2678113"/>
          <p14:tracePt t="37453" x="9024938" y="2665413"/>
          <p14:tracePt t="37651" x="9063038" y="2665413"/>
          <p14:tracePt t="37663" x="9124950" y="2665413"/>
          <p14:tracePt t="37676" x="9212263" y="2665413"/>
          <p14:tracePt t="37687" x="9401175" y="2665413"/>
          <p14:tracePt t="37699" x="9550400" y="2690813"/>
          <p14:tracePt t="37711" x="9675813" y="2716213"/>
          <p14:tracePt t="37725" x="9750425" y="2728913"/>
          <p14:tracePt t="37737" x="9801225" y="2728913"/>
          <p14:tracePt t="37749" x="9813925" y="2740025"/>
          <p14:tracePt t="37762" x="9826625" y="2740025"/>
          <p14:tracePt t="37897" x="9839325" y="2740025"/>
          <p14:tracePt t="38316" x="9826625" y="2778125"/>
          <p14:tracePt t="38327" x="9763125" y="2865438"/>
          <p14:tracePt t="38340" x="9675813" y="2978150"/>
          <p14:tracePt t="38352" x="9537700" y="3090863"/>
          <p14:tracePt t="38365" x="9401175" y="3178175"/>
          <p14:tracePt t="38377" x="9324975" y="3241675"/>
          <p14:tracePt t="38390" x="9275763" y="3254375"/>
          <p14:tracePt t="38403" x="9224963" y="3290888"/>
          <p14:tracePt t="38414" x="9175750" y="3328988"/>
          <p14:tracePt t="38427" x="9124950" y="3341688"/>
          <p14:tracePt t="38440" x="9075738" y="3378200"/>
          <p14:tracePt t="38452" x="9037638" y="3390900"/>
          <p14:tracePt t="38463" x="8986838" y="3429000"/>
          <p14:tracePt t="38476" x="8937625" y="3454400"/>
          <p14:tracePt t="38488" x="8886825" y="3490913"/>
          <p14:tracePt t="38500" x="8837613" y="3503613"/>
          <p14:tracePt t="38512" x="8786813" y="3541713"/>
          <p14:tracePt t="38523" x="8763000" y="3554413"/>
          <p14:tracePt t="38537" x="8750300" y="3567113"/>
          <p14:tracePt t="38845" x="8737600" y="3567113"/>
          <p14:tracePt t="39275" x="8724900" y="3567113"/>
          <p14:tracePt t="39288" x="8712200" y="3567113"/>
          <p14:tracePt t="39301" x="8674100" y="3554413"/>
          <p14:tracePt t="39312" x="8650288" y="3541713"/>
          <p14:tracePt t="39326" x="8612188" y="3529013"/>
          <p14:tracePt t="39338" x="8586788" y="3490913"/>
          <p14:tracePt t="39351" x="8574088" y="3479800"/>
          <p14:tracePt t="39363" x="8561388" y="3467100"/>
          <p14:tracePt t="39399" x="8548688" y="3467100"/>
          <p14:tracePt t="39447" x="8537575" y="3467100"/>
          <p14:tracePt t="39632" x="8548688" y="3467100"/>
          <p14:tracePt t="39669" x="8612188" y="3467100"/>
          <p14:tracePt t="39682" x="8724900" y="3467100"/>
          <p14:tracePt t="39695" x="8850313" y="3467100"/>
          <p14:tracePt t="39707" x="8937625" y="3467100"/>
          <p14:tracePt t="39719" x="9063038" y="3441700"/>
          <p14:tracePt t="39731" x="9275763" y="3390900"/>
          <p14:tracePt t="39743" x="9525000" y="3378200"/>
          <p14:tracePt t="39755" x="9650413" y="3328988"/>
          <p14:tracePt t="39768" x="9739313" y="3328988"/>
          <p14:tracePt t="39780" x="9775825" y="3328988"/>
          <p14:tracePt t="39793" x="9788525" y="3328988"/>
          <p14:tracePt t="39841" x="9763125" y="3341688"/>
          <p14:tracePt t="39855" x="9713913" y="3367088"/>
          <p14:tracePt t="39866" x="9626600" y="3378200"/>
          <p14:tracePt t="39879" x="9501188" y="3378200"/>
          <p14:tracePt t="39891" x="9388475" y="3378200"/>
          <p14:tracePt t="39906" x="9288463" y="3378200"/>
          <p14:tracePt t="39916" x="9137650" y="3378200"/>
          <p14:tracePt t="39929" x="8924925" y="3341688"/>
          <p14:tracePt t="39941" x="8574088" y="3267075"/>
          <p14:tracePt t="39953" x="8335963" y="3216275"/>
          <p14:tracePt t="39966" x="8148638" y="3165475"/>
          <p14:tracePt t="39977" x="7923213" y="3116263"/>
          <p14:tracePt t="39992" x="7748588" y="3116263"/>
          <p14:tracePt t="40003" x="7597775" y="3116263"/>
          <p14:tracePt t="40014" x="7472363" y="3116263"/>
          <p14:tracePt t="40026" x="7423150" y="3116263"/>
          <p14:tracePt t="40041" x="7397750" y="3116263"/>
          <p14:tracePt t="40064" x="7397750" y="3103563"/>
          <p14:tracePt t="40075" x="7397750" y="3065463"/>
          <p14:tracePt t="40089" x="7397750" y="3016250"/>
          <p14:tracePt t="40408" x="7510463" y="2952750"/>
          <p14:tracePt t="40420" x="7635875" y="2865438"/>
          <p14:tracePt t="40433" x="7797800" y="2790825"/>
          <p14:tracePt t="40446" x="8099425" y="2740025"/>
          <p14:tracePt t="40458" x="8399463" y="2740025"/>
          <p14:tracePt t="40471" x="8637588" y="2740025"/>
          <p14:tracePt t="40482" x="8863013" y="2828925"/>
          <p14:tracePt t="40494" x="9050338" y="2952750"/>
          <p14:tracePt t="40506" x="9250363" y="3103563"/>
          <p14:tracePt t="40519" x="9475788" y="3190875"/>
          <p14:tracePt t="40531" x="9637713" y="3290888"/>
          <p14:tracePt t="40543" x="9713913" y="3367088"/>
          <p14:tracePt t="40557" x="9750425" y="3390900"/>
          <p14:tracePt t="40568" x="9763125" y="3403600"/>
          <p14:tracePt t="40617" x="9763125" y="3416300"/>
          <p14:tracePt t="40716" x="9775825" y="3416300"/>
          <p14:tracePt t="40765" x="9788525" y="3416300"/>
          <p14:tracePt t="40778" x="9801225" y="3416300"/>
          <p14:tracePt t="40790" x="9801225" y="3429000"/>
          <p14:tracePt t="40802" x="9813925" y="3429000"/>
          <p14:tracePt t="40889" x="9826625" y="3429000"/>
          <p14:tracePt t="40937" x="9826625" y="3441700"/>
          <p14:tracePt t="40949" x="9801225" y="3454400"/>
          <p14:tracePt t="40961" x="9713913" y="3454400"/>
          <p14:tracePt t="40976" x="9626600" y="3467100"/>
          <p14:tracePt t="40988" x="9525000" y="3467100"/>
          <p14:tracePt t="41000" x="9463088" y="3490913"/>
          <p14:tracePt t="41012" x="9413875" y="3490913"/>
          <p14:tracePt t="41024" x="9337675" y="3503613"/>
          <p14:tracePt t="41034" x="9188450" y="3529013"/>
          <p14:tracePt t="41047" x="8999538" y="3554413"/>
          <p14:tracePt t="41059" x="8824913" y="3554413"/>
          <p14:tracePt t="41071" x="8724900" y="3567113"/>
          <p14:tracePt t="41084" x="8650288" y="3567113"/>
          <p14:tracePt t="41097" x="8612188" y="3567113"/>
          <p14:tracePt t="41109" x="8574088" y="3567113"/>
          <p14:tracePt t="41147" x="8561388" y="3567113"/>
          <p14:tracePt t="41664" x="8537575" y="3567113"/>
          <p14:tracePt t="41676" x="8474075" y="3567113"/>
          <p14:tracePt t="41688" x="8424863" y="3590925"/>
          <p14:tracePt t="41700" x="8324850" y="3603625"/>
          <p14:tracePt t="41713" x="8274050" y="3616325"/>
          <p14:tracePt t="41725" x="8223250" y="3654425"/>
          <p14:tracePt t="41737" x="8174038" y="3692525"/>
          <p14:tracePt t="41749" x="8148638" y="3716338"/>
          <p14:tracePt t="41763" x="8110538" y="3754438"/>
          <p14:tracePt t="41775" x="8099425" y="3754438"/>
          <p14:tracePt t="41789" x="8086725" y="3767138"/>
          <p14:tracePt t="41800" x="8074025" y="3767138"/>
          <p14:tracePt t="41810" x="8074025" y="3779838"/>
          <p14:tracePt t="41846" x="8074025" y="3792538"/>
          <p14:tracePt t="41859" x="8074025" y="3816350"/>
          <p14:tracePt t="41876" x="8074025" y="3867150"/>
          <p14:tracePt t="41887" x="8074025" y="3879850"/>
          <p14:tracePt t="41899" x="8074025" y="3892550"/>
          <p14:tracePt t="41911" x="8074025" y="3905250"/>
          <p14:tracePt t="41937" x="8074025" y="3916363"/>
          <p14:tracePt t="42096" x="8023225" y="3892550"/>
          <p14:tracePt t="42108" x="7923213" y="3803650"/>
          <p14:tracePt t="42121" x="7748588" y="3654425"/>
          <p14:tracePt t="42132" x="7585075" y="3490913"/>
          <p14:tracePt t="42145" x="7310438" y="3367088"/>
          <p14:tracePt t="42156" x="6784975" y="3241675"/>
          <p14:tracePt t="42170" x="6308725" y="3141663"/>
          <p14:tracePt t="42182" x="5970588" y="3141663"/>
          <p14:tracePt t="42194" x="5570538" y="3141663"/>
          <p14:tracePt t="42206" x="5194300" y="3141663"/>
          <p14:tracePt t="42218" x="4956175" y="3141663"/>
          <p14:tracePt t="42230" x="4768850" y="3178175"/>
          <p14:tracePt t="42242" x="4668838" y="3241675"/>
          <p14:tracePt t="42255" x="4556125" y="3278188"/>
          <p14:tracePt t="42266" x="4506913" y="3354388"/>
          <p14:tracePt t="42280" x="4443413" y="3441700"/>
          <p14:tracePt t="42292" x="4406900" y="3490913"/>
          <p14:tracePt t="42305" x="4381500" y="3516313"/>
          <p14:tracePt t="42317" x="4368800" y="3529013"/>
          <p14:tracePt t="42330" x="4368800" y="3541713"/>
          <p14:tracePt t="42354" x="4343400" y="3667125"/>
          <p14:tracePt t="42366" x="4343400" y="3816350"/>
          <p14:tracePt t="42377" x="4343400" y="3905250"/>
          <p14:tracePt t="42390" x="4343400" y="4067175"/>
          <p14:tracePt t="42404" x="4343400" y="4217988"/>
          <p14:tracePt t="42415" x="4356100" y="4392613"/>
          <p14:tracePt t="42427" x="4381500" y="4554538"/>
          <p14:tracePt t="42440" x="4406900" y="4656138"/>
          <p14:tracePt t="42453" x="4430713" y="4679950"/>
          <p14:tracePt t="42466" x="4468813" y="4718050"/>
          <p14:tracePt t="42477" x="4494213" y="4730750"/>
          <p14:tracePt t="42490" x="4581525" y="4730750"/>
          <p14:tracePt t="42503" x="4732338" y="4730750"/>
          <p14:tracePt t="42514" x="5045075" y="4667250"/>
          <p14:tracePt t="42526" x="5370513" y="4505325"/>
          <p14:tracePt t="42538" x="5795963" y="4241800"/>
          <p14:tracePt t="42549" x="6370638" y="3992563"/>
          <p14:tracePt t="42563" x="6872288" y="3816350"/>
          <p14:tracePt t="42574" x="7146925" y="3716338"/>
          <p14:tracePt t="42586" x="7285038" y="3654425"/>
          <p14:tracePt t="42599" x="7335838" y="3641725"/>
          <p14:tracePt t="42611" x="7348538" y="3629025"/>
          <p14:tracePt t="42622" x="7359650" y="3616325"/>
          <p14:tracePt t="42637" x="7372350" y="3616325"/>
          <p14:tracePt t="42649" x="7197725" y="3416300"/>
          <p14:tracePt t="42661" x="6734175" y="2941638"/>
          <p14:tracePt t="42673" x="6359525" y="2540000"/>
          <p14:tracePt t="42686" x="6157913" y="2339975"/>
          <p14:tracePt t="42699" x="5970588" y="2252663"/>
          <p14:tracePt t="42712" x="5845175" y="2201863"/>
          <p14:tracePt t="42723" x="5695950" y="2201863"/>
          <p14:tracePt t="42737" x="5507038" y="2201863"/>
          <p14:tracePt t="42748" x="5294313" y="2265363"/>
          <p14:tracePt t="42760" x="5119688" y="2427288"/>
          <p14:tracePt t="42773" x="5006975" y="2627313"/>
          <p14:tracePt t="42784" x="4932363" y="2790825"/>
          <p14:tracePt t="42796" x="4881563" y="2941638"/>
          <p14:tracePt t="42807" x="4868863" y="3065463"/>
          <p14:tracePt t="42822" x="4868863" y="3141663"/>
          <p14:tracePt t="42834" x="4868863" y="3278188"/>
          <p14:tracePt t="42847" x="4956175" y="3490913"/>
          <p14:tracePt t="42857" x="5232400" y="3803650"/>
          <p14:tracePt t="42869" x="5519738" y="4092575"/>
          <p14:tracePt t="42882" x="5745163" y="4267200"/>
          <p14:tracePt t="42896" x="5908675" y="4367213"/>
          <p14:tracePt t="42908" x="6045200" y="4430713"/>
          <p14:tracePt t="42920" x="6259513" y="4479925"/>
          <p14:tracePt t="42937" x="6508750" y="4530725"/>
          <p14:tracePt t="42945" x="6746875" y="4530725"/>
          <p14:tracePt t="42957" x="6897688" y="4530725"/>
          <p14:tracePt t="42970" x="7021513" y="4479925"/>
          <p14:tracePt t="42981" x="7134225" y="4430713"/>
          <p14:tracePt t="42995" x="7185025" y="4354513"/>
          <p14:tracePt t="43006" x="7235825" y="4192588"/>
          <p14:tracePt t="43020" x="7259638" y="4017963"/>
          <p14:tracePt t="43030" x="7259638" y="3779838"/>
          <p14:tracePt t="43043" x="7223125" y="3554413"/>
          <p14:tracePt t="43056" x="7123113" y="3341688"/>
          <p14:tracePt t="43070" x="7021513" y="3116263"/>
          <p14:tracePt t="43080" x="6834188" y="3003550"/>
          <p14:tracePt t="43093" x="6584950" y="2903538"/>
          <p14:tracePt t="43106" x="6346825" y="2878138"/>
          <p14:tracePt t="43117" x="6157913" y="2878138"/>
          <p14:tracePt t="43129" x="6034088" y="2928938"/>
          <p14:tracePt t="43141" x="5895975" y="2978150"/>
          <p14:tracePt t="43153" x="5795963" y="3054350"/>
          <p14:tracePt t="43166" x="5719763" y="3090863"/>
          <p14:tracePt t="43178" x="5657850" y="3178175"/>
          <p14:tracePt t="43192" x="5607050" y="3228975"/>
          <p14:tracePt t="43204" x="5607050" y="3290888"/>
          <p14:tracePt t="43216" x="5607050" y="3429000"/>
          <p14:tracePt t="43228" x="5645150" y="3641725"/>
          <p14:tracePt t="43240" x="5745163" y="3892550"/>
          <p14:tracePt t="43253" x="5808663" y="4079875"/>
          <p14:tracePt t="43264" x="5895975" y="4217988"/>
          <p14:tracePt t="43275" x="6008688" y="4305300"/>
          <p14:tracePt t="43290" x="6083300" y="4367213"/>
          <p14:tracePt t="43304" x="6196013" y="4430713"/>
          <p14:tracePt t="43314" x="6346825" y="4454525"/>
          <p14:tracePt t="43327" x="6534150" y="4454525"/>
          <p14:tracePt t="43340" x="6708775" y="4454525"/>
          <p14:tracePt t="43349" x="6859588" y="4454525"/>
          <p14:tracePt t="43361" x="6972300" y="4405313"/>
          <p14:tracePt t="43374" x="7034213" y="4367213"/>
          <p14:tracePt t="43386" x="7072313" y="4341813"/>
          <p14:tracePt t="43398" x="7085013" y="4341813"/>
          <p14:tracePt t="43412" x="7085013" y="4330700"/>
          <p14:tracePt t="43438" x="7097713" y="4330700"/>
          <p14:tracePt t="43880" x="7134225" y="4330700"/>
          <p14:tracePt t="43893" x="7172325" y="4330700"/>
          <p14:tracePt t="43905" x="7197725" y="4330700"/>
          <p14:tracePt t="43918" x="7246938" y="4330700"/>
          <p14:tracePt t="43929" x="7385050" y="4330700"/>
          <p14:tracePt t="43953" x="7748588" y="4318000"/>
          <p14:tracePt t="43966" x="7897813" y="4292600"/>
          <p14:tracePt t="43977" x="8148638" y="4267200"/>
          <p14:tracePt t="43991" x="8486775" y="4217988"/>
          <p14:tracePt t="44004" x="8724900" y="4192588"/>
          <p14:tracePt t="44017" x="8874125" y="4192588"/>
          <p14:tracePt t="44028" x="8975725" y="4192588"/>
          <p14:tracePt t="44040" x="9024938" y="4192588"/>
          <p14:tracePt t="44052" x="9050338" y="4192588"/>
          <p14:tracePt t="44066" x="9075738" y="4192588"/>
          <p14:tracePt t="44077" x="9088438" y="4205288"/>
          <p14:tracePt t="44089" x="9088438" y="4217988"/>
          <p14:tracePt t="44102" x="9099550" y="4230688"/>
          <p14:tracePt t="44114" x="9112250" y="4230688"/>
          <p14:tracePt t="44125" x="9124950" y="4241800"/>
          <p14:tracePt t="44161" x="9124950" y="4254500"/>
          <p14:tracePt t="44753" x="9137650" y="4254500"/>
          <p14:tracePt t="45050" x="9150350" y="4254500"/>
          <p14:tracePt t="45124" x="9212263" y="4254500"/>
          <p14:tracePt t="45136" x="9263063" y="4254500"/>
          <p14:tracePt t="45151" x="9350375" y="4254500"/>
          <p14:tracePt t="45161" x="9626600" y="4205288"/>
          <p14:tracePt t="45172" x="10026650" y="4092575"/>
          <p14:tracePt t="45184" x="10639425" y="3905250"/>
          <p14:tracePt t="45197" x="11541125" y="3703638"/>
          <p14:tracePt t="45209" x="12153900" y="3554413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8DF7-6332-40C7-A829-406A1A4E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37B5-625D-477B-B960-2D4D4F2B8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Goal: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To complete assignment 6 of the Stanford Java Course</a:t>
            </a:r>
          </a:p>
          <a:p>
            <a:r>
              <a:rPr lang="en-GB" sz="3200" dirty="0"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Reason for doing it: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self teaching</a:t>
            </a:r>
          </a:p>
          <a:p>
            <a:r>
              <a:rPr lang="en-GB" sz="3200" dirty="0"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Overall specification: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A programme that graphs the popularity of (user-chosen) names given at birth to US children versus time.</a:t>
            </a:r>
          </a:p>
        </p:txBody>
      </p:sp>
    </p:spTree>
    <p:extLst>
      <p:ext uri="{BB962C8B-B14F-4D97-AF65-F5344CB8AC3E}">
        <p14:creationId xmlns:p14="http://schemas.microsoft.com/office/powerpoint/2010/main" val="4100335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2811"/>
    </mc:Choice>
    <mc:Fallback xmlns="">
      <p:transition spd="slow" advTm="12811"/>
    </mc:Fallback>
  </mc:AlternateContent>
  <p:extLst mod="1">
    <p:ext uri="{3A86A75C-4F4B-4683-9AE1-C65F6400EC91}">
      <p14:laserTraceLst xmlns:p14="http://schemas.microsoft.com/office/powerpoint/2010/main">
        <p14:tracePtLst>
          <p14:tracePt t="795" x="11028363" y="2452688"/>
          <p14:tracePt t="807" x="10277475" y="2139950"/>
          <p14:tracePt t="820" x="9188450" y="1876425"/>
          <p14:tracePt t="832" x="8486775" y="1801813"/>
          <p14:tracePt t="844" x="7635875" y="1801813"/>
          <p14:tracePt t="856" x="6985000" y="1889125"/>
          <p14:tracePt t="867" x="6708775" y="2001838"/>
          <p14:tracePt t="880" x="6534150" y="2114550"/>
          <p14:tracePt t="892" x="6459538" y="2152650"/>
          <p14:tracePt t="905" x="6434138" y="2178050"/>
          <p14:tracePt t="916" x="6421438" y="2178050"/>
          <p14:tracePt t="931" x="6408738" y="2178050"/>
          <p14:tracePt t="2421" x="6396038" y="2165350"/>
          <p14:tracePt t="2431" x="6370638" y="2114550"/>
          <p14:tracePt t="2444" x="6359525" y="2027238"/>
          <p14:tracePt t="2457" x="6359525" y="1952625"/>
          <p14:tracePt t="2468" x="6346825" y="1914525"/>
          <p14:tracePt t="2481" x="6308725" y="1852613"/>
          <p14:tracePt t="2494" x="6270625" y="1801813"/>
          <p14:tracePt t="2506" x="6208713" y="1776413"/>
          <p14:tracePt t="2522" x="6070600" y="1701800"/>
          <p14:tracePt t="2531" x="5883275" y="1663700"/>
          <p14:tracePt t="2544" x="5757863" y="1614488"/>
          <p14:tracePt t="2556" x="5645150" y="1576388"/>
          <p14:tracePt t="2566" x="5570538" y="1514475"/>
          <p14:tracePt t="2579" x="5470525" y="1501775"/>
          <p14:tracePt t="2590" x="5370513" y="1439863"/>
          <p14:tracePt t="2603" x="5245100" y="1389063"/>
          <p14:tracePt t="2617" x="5081588" y="1363663"/>
          <p14:tracePt t="2629" x="4981575" y="1350963"/>
          <p14:tracePt t="2641" x="4932363" y="1327150"/>
          <p14:tracePt t="2654" x="4906963" y="1314450"/>
          <p14:tracePt t="2666" x="4894263" y="1314450"/>
          <p14:tracePt t="2739" x="4881563" y="1314450"/>
          <p14:tracePt t="2888" x="4868863" y="1314450"/>
          <p14:tracePt t="2900" x="4856163" y="1314450"/>
          <p14:tracePt t="2912" x="4843463" y="1314450"/>
          <p14:tracePt t="2922" x="4832350" y="1314450"/>
          <p14:tracePt t="2934" x="4819650" y="1301750"/>
          <p14:tracePt t="2947" x="4806950" y="1289050"/>
          <p14:tracePt t="2960" x="4781550" y="1276350"/>
          <p14:tracePt t="2972" x="4706938" y="1227138"/>
          <p14:tracePt t="2986" x="4518025" y="1201738"/>
          <p14:tracePt t="2997" x="4368800" y="1176338"/>
          <p14:tracePt t="3010" x="4243388" y="1176338"/>
          <p14:tracePt t="3023" x="4168775" y="1176338"/>
          <p14:tracePt t="3037" x="4117975" y="1201738"/>
          <p14:tracePt t="3048" x="4092575" y="1227138"/>
          <p14:tracePt t="3059" x="4081463" y="1238250"/>
          <p14:tracePt t="3637" x="4081463" y="1250950"/>
          <p14:tracePt t="3651" x="4081463" y="1301750"/>
          <p14:tracePt t="3663" x="4081463" y="1350963"/>
          <p14:tracePt t="3675" x="4081463" y="1389063"/>
          <p14:tracePt t="3688" x="4056063" y="1439863"/>
          <p14:tracePt t="3697" x="4043363" y="1489075"/>
          <p14:tracePt t="3710" x="4043363" y="1539875"/>
          <p14:tracePt t="3724" x="4030663" y="1576388"/>
          <p14:tracePt t="3735" x="4030663" y="1589088"/>
          <p14:tracePt t="3747" x="4030663" y="1601788"/>
          <p14:tracePt t="5201" x="4030663" y="1563688"/>
          <p14:tracePt t="5213" x="4017963" y="1552575"/>
          <p14:tracePt t="5225" x="4005263" y="1527175"/>
          <p14:tracePt t="5237" x="3956050" y="1501775"/>
          <p14:tracePt t="5250" x="3905250" y="1463675"/>
          <p14:tracePt t="5261" x="3856038" y="1427163"/>
          <p14:tracePt t="5274" x="3792538" y="1376363"/>
          <p14:tracePt t="5286" x="3743325" y="1339850"/>
          <p14:tracePt t="5298" x="3730625" y="1289050"/>
          <p14:tracePt t="5311" x="3717925" y="1276350"/>
          <p14:tracePt t="5324" x="3705225" y="1263650"/>
          <p14:tracePt t="6800" x="3692525" y="1263650"/>
          <p14:tracePt t="6812" x="3692525" y="1276350"/>
          <p14:tracePt t="6824" x="3692525" y="1314450"/>
          <p14:tracePt t="6836" x="3679825" y="1339850"/>
          <p14:tracePt t="6851" x="3679825" y="1389063"/>
          <p14:tracePt t="6862" x="3654425" y="1501775"/>
          <p14:tracePt t="6874" x="3643313" y="1663700"/>
          <p14:tracePt t="6888" x="3617913" y="1789113"/>
          <p14:tracePt t="6901" x="3592513" y="1852613"/>
          <p14:tracePt t="6914" x="3554413" y="1952625"/>
          <p14:tracePt t="6925" x="3517900" y="2027238"/>
          <p14:tracePt t="6938" x="3492500" y="2078038"/>
          <p14:tracePt t="6950" x="3454400" y="2152650"/>
          <p14:tracePt t="6962" x="3429000" y="2227263"/>
          <p14:tracePt t="6974" x="3417888" y="2278063"/>
          <p14:tracePt t="6986" x="3417888" y="2303463"/>
          <p14:tracePt t="6999" x="3405188" y="2303463"/>
          <p14:tracePt t="7010" x="3405188" y="2314575"/>
          <p14:tracePt t="7611" x="3429000" y="2314575"/>
          <p14:tracePt t="7627" x="3479800" y="2290763"/>
          <p14:tracePt t="7639" x="3517900" y="2290763"/>
          <p14:tracePt t="7652" x="3567113" y="2278063"/>
          <p14:tracePt t="7663" x="3605213" y="2278063"/>
          <p14:tracePt t="7675" x="3679825" y="2278063"/>
          <p14:tracePt t="7687" x="3743325" y="2278063"/>
          <p14:tracePt t="7701" x="3843338" y="2303463"/>
          <p14:tracePt t="7713" x="3892550" y="2339975"/>
          <p14:tracePt t="7724" x="3943350" y="2339975"/>
          <p14:tracePt t="7739" x="3956050" y="2339975"/>
          <p14:tracePt t="7750" x="3968750" y="2352675"/>
          <p14:tracePt t="7762" x="3979863" y="2352675"/>
          <p14:tracePt t="7787" x="3992563" y="2352675"/>
          <p14:tracePt t="7811" x="4005263" y="2327275"/>
          <p14:tracePt t="7824" x="4017963" y="2314575"/>
          <p14:tracePt t="7835" x="4030663" y="2303463"/>
          <p14:tracePt t="7847" x="4068763" y="2303463"/>
          <p14:tracePt t="7859" x="4081463" y="2290763"/>
          <p14:tracePt t="7873" x="4092575" y="2278063"/>
          <p14:tracePt t="7885" x="4117975" y="2265363"/>
          <p14:tracePt t="7898" x="4143375" y="2265363"/>
          <p14:tracePt t="7910" x="4217988" y="2252663"/>
          <p14:tracePt t="7922" x="4305300" y="2252663"/>
          <p14:tracePt t="7934" x="4394200" y="2252663"/>
          <p14:tracePt t="7946" x="4468813" y="2278063"/>
          <p14:tracePt t="8439" x="4518025" y="2278063"/>
          <p14:tracePt t="8452" x="4568825" y="2278063"/>
          <p14:tracePt t="8464" x="4619625" y="2278063"/>
          <p14:tracePt t="8477" x="4706938" y="2278063"/>
          <p14:tracePt t="8489" x="4856163" y="2278063"/>
          <p14:tracePt t="8501" x="5068888" y="2278063"/>
          <p14:tracePt t="8514" x="5219700" y="2278063"/>
          <p14:tracePt t="8525" x="5432425" y="2303463"/>
          <p14:tracePt t="8536" x="5732463" y="2352675"/>
          <p14:tracePt t="8551" x="5983288" y="2403475"/>
          <p14:tracePt t="8562" x="6108700" y="2439988"/>
          <p14:tracePt t="8574" x="6183313" y="2478088"/>
          <p14:tracePt t="8586" x="6234113" y="2490788"/>
          <p14:tracePt t="8598" x="6246813" y="2503488"/>
          <p14:tracePt t="8610" x="6259513" y="2516188"/>
          <p14:tracePt t="8760" x="6259513" y="2527300"/>
          <p14:tracePt t="9150" x="6259513" y="2565400"/>
          <p14:tracePt t="9165" x="6259513" y="2578100"/>
          <p14:tracePt t="9178" x="6259513" y="2590800"/>
          <p14:tracePt t="9189" x="6259513" y="2616200"/>
          <p14:tracePt t="9201" x="6259513" y="2640013"/>
          <p14:tracePt t="9216" x="6259513" y="2716213"/>
          <p14:tracePt t="9227" x="6259513" y="2778125"/>
          <p14:tracePt t="9241" x="6259513" y="2865438"/>
          <p14:tracePt t="9251" x="6259513" y="2916238"/>
          <p14:tracePt t="9263" x="6259513" y="2941638"/>
          <p14:tracePt t="9276" x="6246813" y="2978150"/>
          <p14:tracePt t="9289" x="6246813" y="2990850"/>
          <p14:tracePt t="9301" x="6221413" y="3016250"/>
          <p14:tracePt t="9314" x="6221413" y="3028950"/>
          <p14:tracePt t="9325" x="6208713" y="3054350"/>
          <p14:tracePt t="9337" x="6196013" y="3065463"/>
          <p14:tracePt t="9350" x="6183313" y="3103563"/>
          <p14:tracePt t="9364" x="6183313" y="3116263"/>
          <p14:tracePt t="9374" x="6170613" y="3128963"/>
          <p14:tracePt t="9436" x="6157913" y="3203575"/>
          <p14:tracePt t="9449" x="6134100" y="3303588"/>
          <p14:tracePt t="9461" x="6134100" y="3354388"/>
          <p14:tracePt t="9473" x="6108700" y="3403600"/>
          <p14:tracePt t="9485" x="6108700" y="3429000"/>
          <p14:tracePt t="9498" x="6083300" y="3467100"/>
          <p14:tracePt t="9509" x="6070600" y="3479800"/>
          <p14:tracePt t="9521" x="6045200" y="3490913"/>
          <p14:tracePt t="9534" x="6034088" y="3516313"/>
          <p14:tracePt t="9546" x="5995988" y="3529013"/>
          <p14:tracePt t="9559" x="5983288" y="3554413"/>
          <p14:tracePt t="9571" x="5957888" y="3567113"/>
          <p14:tracePt t="9584" x="5945188" y="3579813"/>
          <p14:tracePt t="9597" x="5932488" y="3590925"/>
          <p14:tracePt t="9609" x="5921375" y="3590925"/>
          <p14:tracePt t="9621" x="5895975" y="3590925"/>
          <p14:tracePt t="10333" x="5883275" y="3616325"/>
          <p14:tracePt t="10346" x="5857875" y="3667125"/>
          <p14:tracePt t="10360" x="5832475" y="3716338"/>
          <p14:tracePt t="10370" x="5808663" y="3792538"/>
          <p14:tracePt t="10384" x="5795963" y="3879850"/>
          <p14:tracePt t="10442" x="5745163" y="4067175"/>
          <p14:tracePt t="10446" x="5732463" y="4079875"/>
          <p14:tracePt t="10458" x="5732463" y="4092575"/>
          <p14:tracePt t="10482" x="5732463" y="4105275"/>
          <p14:tracePt t="11380" x="5745163" y="4105275"/>
          <p14:tracePt t="11394" x="5845175" y="4041775"/>
          <p14:tracePt t="11405" x="5983288" y="3905250"/>
          <p14:tracePt t="11416" x="6183313" y="3703638"/>
          <p14:tracePt t="11427" x="6446838" y="3490913"/>
          <p14:tracePt t="11441" x="7185025" y="3216275"/>
          <p14:tracePt t="11452" x="7861300" y="3028950"/>
          <p14:tracePt t="11466" x="8637588" y="2878138"/>
          <p14:tracePt t="11478" x="9413875" y="2728913"/>
          <p14:tracePt t="11491" x="9888538" y="2627313"/>
          <p14:tracePt t="11503" x="10201275" y="2578100"/>
          <p14:tracePt t="11515" x="10564813" y="2552700"/>
          <p14:tracePt t="11528" x="10864850" y="2527300"/>
          <p14:tracePt t="11540" x="11077575" y="2527300"/>
          <p14:tracePt t="11552" x="11177588" y="2527300"/>
          <p14:tracePt t="11566" x="11215688" y="2527300"/>
          <p14:tracePt t="11578" x="11228388" y="2527300"/>
          <p14:tracePt t="11591" x="11241088" y="2527300"/>
          <p14:tracePt t="11615" x="11228388" y="2527300"/>
          <p14:tracePt t="11899" x="11228388" y="2578100"/>
          <p14:tracePt t="11911" x="11228388" y="2627313"/>
          <p14:tracePt t="11922" x="11228388" y="2652713"/>
          <p14:tracePt t="11934" x="11266488" y="2690813"/>
          <p14:tracePt t="11948" x="11341100" y="2728913"/>
          <p14:tracePt t="11961" x="11528425" y="2752725"/>
          <p14:tracePt t="11972" x="11679238" y="2765425"/>
          <p14:tracePt t="11985" x="11804650" y="2790825"/>
          <p14:tracePt t="11997" x="11928475" y="2816225"/>
          <p14:tracePt t="12009" x="12091988" y="2840038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8DF7-6332-40C7-A829-406A1A4E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Basic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37B5-625D-477B-B960-2D4D4F2B8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Class structure</a:t>
            </a:r>
          </a:p>
          <a:p>
            <a:r>
              <a:rPr lang="en-GB" sz="3200" dirty="0"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Key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B1CA04-0F76-4895-9496-EC5E21A8F279}"/>
              </a:ext>
            </a:extLst>
          </p:cNvPr>
          <p:cNvSpPr/>
          <p:nvPr/>
        </p:nvSpPr>
        <p:spPr>
          <a:xfrm>
            <a:off x="5727210" y="2295054"/>
            <a:ext cx="13585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NameSurfer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DA4CD-56F6-4439-A293-E8CFE3337801}"/>
              </a:ext>
            </a:extLst>
          </p:cNvPr>
          <p:cNvSpPr/>
          <p:nvPr/>
        </p:nvSpPr>
        <p:spPr>
          <a:xfrm>
            <a:off x="6096000" y="744372"/>
            <a:ext cx="13585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Program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83C6D9-6C65-44CF-B624-5EDFABDFA214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6406479" y="1658772"/>
            <a:ext cx="368790" cy="63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54BB36-C5F3-4661-9C3D-9958C98051EA}"/>
              </a:ext>
            </a:extLst>
          </p:cNvPr>
          <p:cNvSpPr/>
          <p:nvPr/>
        </p:nvSpPr>
        <p:spPr>
          <a:xfrm>
            <a:off x="7642678" y="757624"/>
            <a:ext cx="13585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NameSurferConstants</a:t>
            </a:r>
            <a:endParaRPr lang="en-GB" dirty="0"/>
          </a:p>
          <a:p>
            <a:pPr algn="ctr"/>
            <a:r>
              <a:rPr lang="en-GB" dirty="0"/>
              <a:t>(interface)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07537-DF66-47CD-886C-D820E174305A}"/>
              </a:ext>
            </a:extLst>
          </p:cNvPr>
          <p:cNvSpPr txBox="1"/>
          <p:nvPr/>
        </p:nvSpPr>
        <p:spPr>
          <a:xfrm>
            <a:off x="5677514" y="3145621"/>
            <a:ext cx="249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 </a:t>
            </a:r>
            <a:r>
              <a:rPr lang="en-GB" sz="1200" dirty="0" err="1"/>
              <a:t>acm</a:t>
            </a:r>
            <a:r>
              <a:rPr lang="en-GB" sz="1200" dirty="0"/>
              <a:t> program.*0</a:t>
            </a:r>
          </a:p>
          <a:p>
            <a:r>
              <a:rPr lang="en-GB" sz="1200" dirty="0"/>
              <a:t>import java.awt.event.*</a:t>
            </a:r>
          </a:p>
          <a:p>
            <a:r>
              <a:rPr lang="en-GB" sz="1200" dirty="0"/>
              <a:t>Import javax.swing.*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3C512D-E532-4C33-8DD0-319EED231656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6406479" y="1672024"/>
            <a:ext cx="1915468" cy="62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2670E33-327F-46EB-9BA6-BA30178DA5E7}"/>
              </a:ext>
            </a:extLst>
          </p:cNvPr>
          <p:cNvSpPr/>
          <p:nvPr/>
        </p:nvSpPr>
        <p:spPr>
          <a:xfrm>
            <a:off x="7494744" y="2294947"/>
            <a:ext cx="1358537" cy="902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NameSurferDatabase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4E1185-15C7-47EE-B1CB-3B3C76C83FC5}"/>
              </a:ext>
            </a:extLst>
          </p:cNvPr>
          <p:cNvCxnSpPr>
            <a:cxnSpLocks/>
            <a:stCxn id="21" idx="0"/>
            <a:endCxn id="10" idx="2"/>
          </p:cNvCxnSpPr>
          <p:nvPr/>
        </p:nvCxnSpPr>
        <p:spPr>
          <a:xfrm flipV="1">
            <a:off x="8174013" y="1672024"/>
            <a:ext cx="147934" cy="62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B6587C5-0860-40C5-A103-6D03242FD825}"/>
              </a:ext>
            </a:extLst>
          </p:cNvPr>
          <p:cNvSpPr/>
          <p:nvPr/>
        </p:nvSpPr>
        <p:spPr>
          <a:xfrm>
            <a:off x="9058206" y="2294947"/>
            <a:ext cx="1358537" cy="902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NameSurferEntry</a:t>
            </a:r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A08DE3-9312-4EF3-A9E8-E49B4DEF89B7}"/>
              </a:ext>
            </a:extLst>
          </p:cNvPr>
          <p:cNvCxnSpPr>
            <a:cxnSpLocks/>
            <a:stCxn id="27" idx="0"/>
            <a:endCxn id="10" idx="2"/>
          </p:cNvCxnSpPr>
          <p:nvPr/>
        </p:nvCxnSpPr>
        <p:spPr>
          <a:xfrm flipH="1" flipV="1">
            <a:off x="8321947" y="1672024"/>
            <a:ext cx="1415528" cy="62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E70FCD7-EA0E-433C-A37B-8143071C2178}"/>
              </a:ext>
            </a:extLst>
          </p:cNvPr>
          <p:cNvSpPr/>
          <p:nvPr/>
        </p:nvSpPr>
        <p:spPr>
          <a:xfrm>
            <a:off x="10687167" y="2285444"/>
            <a:ext cx="1358537" cy="902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NameSurferGraph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A16401-9900-43B4-A615-B2EB2A79FBB4}"/>
              </a:ext>
            </a:extLst>
          </p:cNvPr>
          <p:cNvSpPr/>
          <p:nvPr/>
        </p:nvSpPr>
        <p:spPr>
          <a:xfrm>
            <a:off x="9173300" y="737748"/>
            <a:ext cx="13585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ComponentListener</a:t>
            </a:r>
            <a:endParaRPr lang="en-GB" dirty="0"/>
          </a:p>
          <a:p>
            <a:pPr algn="ctr"/>
            <a:r>
              <a:rPr lang="en-GB" dirty="0"/>
              <a:t>(interface)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DC3C78-343A-46BB-85FC-EBD48196BA44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9852569" y="1652148"/>
            <a:ext cx="1375504" cy="63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DD174B5-6D2B-4E5D-9036-330DB06CB640}"/>
              </a:ext>
            </a:extLst>
          </p:cNvPr>
          <p:cNvSpPr/>
          <p:nvPr/>
        </p:nvSpPr>
        <p:spPr>
          <a:xfrm>
            <a:off x="10692504" y="744377"/>
            <a:ext cx="13585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GCanvas</a:t>
            </a:r>
            <a:endParaRPr lang="en-GB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DEEF86-65BA-4008-ADB7-85FCF1131F68}"/>
              </a:ext>
            </a:extLst>
          </p:cNvPr>
          <p:cNvCxnSpPr>
            <a:cxnSpLocks/>
            <a:stCxn id="31" idx="0"/>
            <a:endCxn id="36" idx="2"/>
          </p:cNvCxnSpPr>
          <p:nvPr/>
        </p:nvCxnSpPr>
        <p:spPr>
          <a:xfrm flipV="1">
            <a:off x="11366436" y="1658777"/>
            <a:ext cx="5337" cy="62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6AE7F6-458A-446F-B8DC-66DCEBC62406}"/>
              </a:ext>
            </a:extLst>
          </p:cNvPr>
          <p:cNvSpPr txBox="1"/>
          <p:nvPr/>
        </p:nvSpPr>
        <p:spPr>
          <a:xfrm>
            <a:off x="10627207" y="3165501"/>
            <a:ext cx="2498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 </a:t>
            </a:r>
            <a:r>
              <a:rPr lang="en-GB" sz="1200" dirty="0" err="1"/>
              <a:t>acm</a:t>
            </a:r>
            <a:r>
              <a:rPr lang="en-GB" sz="1200" dirty="0"/>
              <a:t> graphics.*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E1693-98FF-428E-AC80-B07A90FEAFDA}"/>
              </a:ext>
            </a:extLst>
          </p:cNvPr>
          <p:cNvSpPr txBox="1"/>
          <p:nvPr/>
        </p:nvSpPr>
        <p:spPr>
          <a:xfrm>
            <a:off x="8977309" y="3158875"/>
            <a:ext cx="249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 </a:t>
            </a:r>
            <a:r>
              <a:rPr lang="en-GB" sz="1200" dirty="0" err="1"/>
              <a:t>acm</a:t>
            </a:r>
            <a:r>
              <a:rPr lang="en-GB" sz="1200" dirty="0"/>
              <a:t> </a:t>
            </a:r>
            <a:r>
              <a:rPr lang="en-GB" sz="1200" dirty="0" err="1"/>
              <a:t>util</a:t>
            </a:r>
            <a:endParaRPr lang="en-GB" sz="1200" dirty="0"/>
          </a:p>
          <a:p>
            <a:r>
              <a:rPr lang="en-GB" sz="1200" dirty="0"/>
              <a:t>Import java </a:t>
            </a:r>
            <a:r>
              <a:rPr lang="en-GB" sz="1200" dirty="0" err="1"/>
              <a:t>util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5451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63"/>
    </mc:Choice>
    <mc:Fallback xmlns="">
      <p:transition spd="slow" advTm="15863"/>
    </mc:Fallback>
  </mc:AlternateContent>
  <p:extLst mod="1">
    <p:ext uri="{3A86A75C-4F4B-4683-9AE1-C65F6400EC91}">
      <p14:laserTraceLst xmlns:p14="http://schemas.microsoft.com/office/powerpoint/2010/main">
        <p14:tracePtLst>
          <p14:tracePt t="473" x="10326688" y="3354388"/>
          <p14:tracePt t="485" x="9463088" y="3316288"/>
          <p14:tracePt t="496" x="8712200" y="3278188"/>
          <p14:tracePt t="511" x="8023225" y="3241675"/>
          <p14:tracePt t="523" x="7635875" y="3216275"/>
          <p14:tracePt t="535" x="7435850" y="3216275"/>
          <p14:tracePt t="546" x="7335838" y="3216275"/>
          <p14:tracePt t="558" x="7272338" y="3216275"/>
          <p14:tracePt t="571" x="7223125" y="3203575"/>
          <p14:tracePt t="584" x="7146925" y="3178175"/>
          <p14:tracePt t="596" x="7021513" y="3141663"/>
          <p14:tracePt t="5322" x="6934200" y="3141663"/>
          <p14:tracePt t="5335" x="6772275" y="3141663"/>
          <p14:tracePt t="5348" x="6559550" y="3154363"/>
          <p14:tracePt t="5358" x="6296025" y="3154363"/>
          <p14:tracePt t="5371" x="5845175" y="3154363"/>
          <p14:tracePt t="5383" x="5383213" y="3103563"/>
          <p14:tracePt t="5397" x="5132388" y="3028950"/>
          <p14:tracePt t="5408" x="4945063" y="2978150"/>
          <p14:tracePt t="5422" x="4768850" y="2952750"/>
          <p14:tracePt t="5434" x="4606925" y="2941638"/>
          <p14:tracePt t="5445" x="4456113" y="2916238"/>
          <p14:tracePt t="5457" x="4418013" y="2916238"/>
          <p14:tracePt t="5471" x="4394200" y="2903538"/>
          <p14:tracePt t="5481" x="4381500" y="2903538"/>
          <p14:tracePt t="5581" x="4368800" y="2903538"/>
          <p14:tracePt t="5593" x="4368800" y="2916238"/>
          <p14:tracePt t="5604" x="4368800" y="2941638"/>
          <p14:tracePt t="5617" x="4356100" y="2952750"/>
          <p14:tracePt t="5631" x="4343400" y="2978150"/>
          <p14:tracePt t="5642" x="4294188" y="3016250"/>
          <p14:tracePt t="5655" x="4256088" y="3016250"/>
          <p14:tracePt t="5668" x="4192588" y="3016250"/>
          <p14:tracePt t="5682" x="4056063" y="3016250"/>
          <p14:tracePt t="5691" x="3805238" y="2928938"/>
          <p14:tracePt t="5703" x="3579813" y="2803525"/>
          <p14:tracePt t="5717" x="3392488" y="2652713"/>
          <p14:tracePt t="5727" x="3279775" y="2552700"/>
          <p14:tracePt t="5741" x="3167063" y="2439988"/>
          <p14:tracePt t="5753" x="3067050" y="2378075"/>
          <p14:tracePt t="5767" x="2954338" y="2314575"/>
          <p14:tracePt t="5779" x="2890838" y="2290763"/>
          <p14:tracePt t="5790" x="2854325" y="2290763"/>
          <p14:tracePt t="5802" x="2828925" y="2290763"/>
          <p14:tracePt t="5815" x="2803525" y="2290763"/>
          <p14:tracePt t="5826" x="2778125" y="2290763"/>
          <p14:tracePt t="5839" x="2728913" y="2290763"/>
          <p14:tracePt t="5852" x="2690813" y="2327275"/>
          <p14:tracePt t="5864" x="2641600" y="2365375"/>
          <p14:tracePt t="5882" x="2628900" y="2390775"/>
          <p14:tracePt t="5889" x="2628900" y="2403475"/>
          <p14:tracePt t="5901" x="2628900" y="2414588"/>
          <p14:tracePt t="5914" x="2628900" y="2427288"/>
          <p14:tracePt t="5925" x="2628900" y="2478088"/>
          <p14:tracePt t="5937" x="2667000" y="2527300"/>
          <p14:tracePt t="5950" x="2741613" y="2603500"/>
          <p14:tracePt t="5962" x="2828925" y="2665413"/>
          <p14:tracePt t="5975" x="2879725" y="2716213"/>
          <p14:tracePt t="5986" x="2928938" y="2752725"/>
          <p14:tracePt t="6000" x="2954338" y="2765425"/>
          <p14:tracePt t="6013" x="3003550" y="2778125"/>
          <p14:tracePt t="6024" x="3041650" y="2778125"/>
          <p14:tracePt t="6036" x="3067050" y="2778125"/>
          <p14:tracePt t="6049" x="3116263" y="2778125"/>
          <p14:tracePt t="6060" x="3154363" y="2728913"/>
          <p14:tracePt t="6072" x="3179763" y="2678113"/>
          <p14:tracePt t="6086" x="3179763" y="2616200"/>
          <p14:tracePt t="6098" x="3179763" y="2503488"/>
          <p14:tracePt t="6110" x="3154363" y="2390775"/>
          <p14:tracePt t="6123" x="3103563" y="2339975"/>
          <p14:tracePt t="6135" x="3054350" y="2290763"/>
          <p14:tracePt t="6148" x="2979738" y="2278063"/>
          <p14:tracePt t="6159" x="2916238" y="2252663"/>
          <p14:tracePt t="6172" x="2816225" y="2252663"/>
          <p14:tracePt t="6184" x="2728913" y="2252663"/>
          <p14:tracePt t="6195" x="2603500" y="2265363"/>
          <p14:tracePt t="6208" x="2503488" y="2290763"/>
          <p14:tracePt t="6220" x="2452688" y="2314575"/>
          <p14:tracePt t="6233" x="2403475" y="2365375"/>
          <p14:tracePt t="6249" x="2378075" y="2414588"/>
          <p14:tracePt t="6258" x="2365375" y="2540000"/>
          <p14:tracePt t="6270" x="2339975" y="2627313"/>
          <p14:tracePt t="6281" x="2339975" y="2728913"/>
          <p14:tracePt t="6293" x="2339975" y="2790825"/>
          <p14:tracePt t="6305" x="2365375" y="2840038"/>
          <p14:tracePt t="6318" x="2416175" y="2878138"/>
          <p14:tracePt t="6331" x="2528888" y="2903538"/>
          <p14:tracePt t="6344" x="2716213" y="2903538"/>
          <p14:tracePt t="6356" x="2867025" y="2903538"/>
          <p14:tracePt t="6368" x="2967038" y="2852738"/>
          <p14:tracePt t="6381" x="3079750" y="2765425"/>
          <p14:tracePt t="6392" x="3167063" y="2652713"/>
          <p14:tracePt t="6406" x="3179763" y="2552700"/>
          <p14:tracePt t="6419" x="3205163" y="2427288"/>
          <p14:tracePt t="6431" x="3205163" y="2365375"/>
          <p14:tracePt t="6443" x="3205163" y="2314575"/>
          <p14:tracePt t="6455" x="3205163" y="2290763"/>
          <p14:tracePt t="6467" x="3205163" y="2278063"/>
          <p14:tracePt t="6481" x="3205163" y="2252663"/>
          <p14:tracePt t="6491" x="3205163" y="2239963"/>
          <p14:tracePt t="6528" x="3192463" y="2227263"/>
          <p14:tracePt t="6542" x="3141663" y="2227263"/>
          <p14:tracePt t="6554" x="3092450" y="2214563"/>
          <p14:tracePt t="6567" x="3003550" y="2214563"/>
          <p14:tracePt t="6580" x="2879725" y="2214563"/>
          <p14:tracePt t="6591" x="2790825" y="2214563"/>
          <p14:tracePt t="6603" x="2716213" y="2214563"/>
          <p14:tracePt t="6617" x="2690813" y="2214563"/>
          <p14:tracePt t="6626" x="2641600" y="2252663"/>
          <p14:tracePt t="6641" x="2616200" y="2303463"/>
          <p14:tracePt t="6652" x="2603500" y="2352675"/>
          <p14:tracePt t="6664" x="2590800" y="2414588"/>
          <p14:tracePt t="6678" x="2565400" y="2490788"/>
          <p14:tracePt t="6689" x="2554288" y="2552700"/>
          <p14:tracePt t="6701" x="2528888" y="2627313"/>
          <p14:tracePt t="6713" x="2528888" y="2678113"/>
          <p14:tracePt t="6727" x="2528888" y="2703513"/>
          <p14:tracePt t="6739" x="2528888" y="2778125"/>
          <p14:tracePt t="6750" x="2554288" y="2828925"/>
          <p14:tracePt t="6765" x="2590800" y="2916238"/>
          <p14:tracePt t="6777" x="2628900" y="2990850"/>
          <p14:tracePt t="6788" x="2654300" y="3065463"/>
          <p14:tracePt t="6800" x="2667000" y="3090863"/>
          <p14:tracePt t="6824" x="2678113" y="3103563"/>
          <p14:tracePt t="6934" x="2690813" y="3103563"/>
          <p14:tracePt t="7068" x="2754313" y="3103563"/>
          <p14:tracePt t="7081" x="2816225" y="3103563"/>
          <p14:tracePt t="7092" x="2916238" y="3078163"/>
          <p14:tracePt t="7106" x="3016250" y="3065463"/>
          <p14:tracePt t="7119" x="3128963" y="3065463"/>
          <p14:tracePt t="7131" x="3429000" y="3065463"/>
          <p14:tracePt t="7143" x="3730625" y="3065463"/>
          <p14:tracePt t="7155" x="4005263" y="3128963"/>
          <p14:tracePt t="7170" x="4281488" y="3228975"/>
          <p14:tracePt t="7182" x="4656138" y="3390900"/>
          <p14:tracePt t="7194" x="4932363" y="3516313"/>
          <p14:tracePt t="7206" x="5119688" y="3641725"/>
          <p14:tracePt t="7218" x="5257800" y="3703638"/>
          <p14:tracePt t="7230" x="5332413" y="3767138"/>
          <p14:tracePt t="7243" x="5383213" y="3816350"/>
          <p14:tracePt t="7254" x="5432425" y="3854450"/>
          <p14:tracePt t="7268" x="5470525" y="3892550"/>
          <p14:tracePt t="7279" x="5483225" y="3916363"/>
          <p14:tracePt t="7292" x="5483225" y="3929063"/>
          <p14:tracePt t="7305" x="5495925" y="3954463"/>
          <p14:tracePt t="8192" x="5495925" y="3992563"/>
          <p14:tracePt t="8203" x="5470525" y="4005263"/>
          <p14:tracePt t="8216" x="5394325" y="4041775"/>
          <p14:tracePt t="8228" x="5294313" y="4105275"/>
          <p14:tracePt t="8238" x="5157788" y="4217988"/>
          <p14:tracePt t="8253" x="4981575" y="4392613"/>
          <p14:tracePt t="8265" x="4832350" y="4667250"/>
          <p14:tracePt t="8278" x="4694238" y="4956175"/>
          <p14:tracePt t="8289" x="4581525" y="5143500"/>
          <p14:tracePt t="8302" x="4481513" y="5330825"/>
          <p14:tracePt t="8314" x="4368800" y="5468938"/>
          <p14:tracePt t="8325" x="4281488" y="5581650"/>
          <p14:tracePt t="8337" x="4192588" y="5694363"/>
          <p14:tracePt t="8351" x="4081463" y="5807075"/>
          <p14:tracePt t="8364" x="4017963" y="5907088"/>
          <p14:tracePt t="8375" x="3943350" y="5994400"/>
          <p14:tracePt t="8388" x="3879850" y="6094413"/>
          <p14:tracePt t="8400" x="3817938" y="6145213"/>
          <p14:tracePt t="8412" x="3792538" y="6194425"/>
          <p14:tracePt t="8424" x="3756025" y="6245225"/>
          <p14:tracePt t="8436" x="3717925" y="6294438"/>
          <p14:tracePt t="8448" x="3705225" y="6307138"/>
          <p14:tracePt t="8462" x="3679825" y="6345238"/>
          <p14:tracePt t="8474" x="3667125" y="6357938"/>
          <p14:tracePt t="8486" x="3654425" y="6370638"/>
          <p14:tracePt t="8499" x="3654425" y="6381750"/>
          <p14:tracePt t="8509" x="3643313" y="6394450"/>
          <p14:tracePt t="8524" x="3630613" y="6407150"/>
          <p14:tracePt t="8536" x="3617913" y="6419850"/>
          <p14:tracePt t="8549" x="3605213" y="6457950"/>
          <p14:tracePt t="8561" x="3567113" y="6507163"/>
          <p14:tracePt t="8573" x="3530600" y="6583363"/>
          <p14:tracePt t="8586" x="3492500" y="6683375"/>
          <p14:tracePt t="8595" x="3429000" y="6796088"/>
          <p14:tracePt t="10099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8DF7-6332-40C7-A829-406A1A4E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How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37B5-625D-477B-B960-2D4D4F2B8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Software requirements: Eclipse</a:t>
            </a:r>
          </a:p>
          <a:p>
            <a:r>
              <a:rPr lang="en-GB" sz="3200" dirty="0"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(You will also need the </a:t>
            </a:r>
            <a:r>
              <a:rPr lang="en-GB" sz="3200" dirty="0" err="1"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acm</a:t>
            </a:r>
            <a:r>
              <a:rPr lang="en-GB" sz="3200"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jar file)</a:t>
            </a:r>
            <a:endParaRPr lang="en-GB" sz="3200" dirty="0">
              <a:latin typeface="Consolas" panose="020B06090202040302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User-friendly GUI (part of the assignment)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8E9A55-EF6D-4485-888A-C10CC845A9D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022519" y="5037479"/>
              <a:ext cx="2" cy="2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8E9A55-EF6D-4485-888A-C10CC845A9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2519" y="5037479"/>
                <a:ext cx="2" cy="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6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84"/>
    </mc:Choice>
    <mc:Fallback xmlns="">
      <p:transition spd="slow" advTm="360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</TotalTime>
  <Words>122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Courier New</vt:lpstr>
      <vt:lpstr>Office Theme</vt:lpstr>
      <vt:lpstr>Programme Name: NameSurfer Programming Language: Java </vt:lpstr>
      <vt:lpstr>The idea</vt:lpstr>
      <vt:lpstr>Basic structure</vt:lpstr>
      <vt:lpstr>How to 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 Name: aProgramme Programming Language: Python </dc:title>
  <dc:creator>Alex Peden</dc:creator>
  <cp:lastModifiedBy>Alex Peden</cp:lastModifiedBy>
  <cp:revision>10</cp:revision>
  <dcterms:created xsi:type="dcterms:W3CDTF">2018-11-17T00:00:20Z</dcterms:created>
  <dcterms:modified xsi:type="dcterms:W3CDTF">2019-01-25T00:36:27Z</dcterms:modified>
</cp:coreProperties>
</file>