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B2CDFC7-39E0-41E2-B522-622137A99E8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Yates Oil and Gas Overview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A924BD4-5B9D-48F2-9EF1-59F5C0579F4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9/3/24 12:38:50 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84E1B7BC-988E-473D-8D93-688CB915FF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780EE51E-A12B-40E3-88B8-914FC07D1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D9CAEDBC-09FE-4751-91F6-BD2ADFEFA0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15741B45-B650-4CE4-B0AF-2A7F26A245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669C3D6B-A376-4E42-9F6C-1D4DE72E6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2024-09-03T19:38:52Z</dcterms:created>
  <dcterms:modified xsi:type="dcterms:W3CDTF">2024-09-03T19:38:52Z</dcterms:modified>
</cp:coreProperties>
</file>