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63" r:id="rId5"/>
    <p:sldId id="264" r:id="rId6"/>
    <p:sldId id="259" r:id="rId7"/>
    <p:sldId id="258"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p:cViewPr varScale="1">
        <p:scale>
          <a:sx n="90" d="100"/>
          <a:sy n="90"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5283-28B2-6E3B-9DB3-50D0C546D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ED3A0D-6240-32BC-3B16-5602661A8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11D42E-616D-5D44-B8FF-52F8D34B9C09}"/>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CB8083EE-E224-F601-2D8A-535812D2A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7341E-6BD0-D82E-5696-A71C1A2FD498}"/>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261349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0177-0B74-03E1-51D5-D0319D0AD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1DC66-47E6-25D7-EF4E-B83876DD8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43ECA-6D4E-C3A1-EF24-575178AF425E}"/>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EB362F85-4BAA-839D-1CAE-F407665B8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D34B6-F377-4240-D9BA-1523AB32C878}"/>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26467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D3168-FDE1-603C-358D-0F5FF88AB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25DBAD-3988-3BCC-B065-1FB286216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2F172-B802-6D45-C1EA-139844BF298A}"/>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5C08DAB4-7019-8803-97C8-207339AAD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F7592-EC83-6CE5-3F57-0A9B3B0F6A7E}"/>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86289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BCD3-936E-12ED-57ED-C1DA3A5D9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68AE8-D4EB-543F-8970-7A78AF23F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6E85E-A6E9-977C-0C65-45AB8D6836A1}"/>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53D880C8-E63B-57A4-B135-4A3832BD8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38A21-5C81-764F-1B02-4A8A18BFEF4B}"/>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216607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821-5AAB-1ADB-BF02-49CDC689C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3B557-9008-57C1-ED4D-5382442E5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78DA0-7CC6-E0C0-BECB-DEFDC9C43A48}"/>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F99DAFBA-3066-053A-DEEE-5F0B99FD6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C6B2F-08D6-BD0D-51B3-CBF2157CE036}"/>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428578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B181-51D6-DE28-0316-E351F1F5F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D0C32-1CEA-4520-8D57-5F64BFCB5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064B55-E036-E5F3-55FC-68EFE72DE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7804D0-28C3-06B1-EE61-985BDA494A82}"/>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6" name="Footer Placeholder 5">
            <a:extLst>
              <a:ext uri="{FF2B5EF4-FFF2-40B4-BE49-F238E27FC236}">
                <a16:creationId xmlns:a16="http://schemas.microsoft.com/office/drawing/2014/main" id="{14D96613-97C1-A1AF-EA8B-7BAA83F3F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CF614-2284-3CE3-F912-2111D7F7FB48}"/>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74331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7402-8F87-7740-063C-CADB2ECF49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87ACD-CE30-236B-2682-14EAE56C3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E30EC-0011-D96F-71EA-0B12C0FB5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1CE55-9446-3AAD-43D3-091AC7A1F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015FE-4160-58EC-9A12-3466D017BF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764F1-934D-5D04-799B-0BF6AC0BACA4}"/>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8" name="Footer Placeholder 7">
            <a:extLst>
              <a:ext uri="{FF2B5EF4-FFF2-40B4-BE49-F238E27FC236}">
                <a16:creationId xmlns:a16="http://schemas.microsoft.com/office/drawing/2014/main" id="{5A1D4034-A94D-B7A7-B49D-FE2445CDB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DD70A-38AD-2EC8-129C-DECBD5AA116A}"/>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181854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99A9-411C-F544-9905-B46BF09BBD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6A021-5DFC-7666-7AC7-29E9643C9270}"/>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4" name="Footer Placeholder 3">
            <a:extLst>
              <a:ext uri="{FF2B5EF4-FFF2-40B4-BE49-F238E27FC236}">
                <a16:creationId xmlns:a16="http://schemas.microsoft.com/office/drawing/2014/main" id="{1AFA1047-5B7F-068C-9585-78C015063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85BDB-6028-78E8-D4C0-7372C13FD2A1}"/>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245924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04AD2-0893-0504-44D4-54986970D5BF}"/>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3" name="Footer Placeholder 2">
            <a:extLst>
              <a:ext uri="{FF2B5EF4-FFF2-40B4-BE49-F238E27FC236}">
                <a16:creationId xmlns:a16="http://schemas.microsoft.com/office/drawing/2014/main" id="{9529092F-9B3C-503D-C504-BAE7266FF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014AE-AE90-010B-B847-C355433FF81F}"/>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148947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74F5-830F-32BA-2ADC-E57A6438E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C0770-0748-1372-8A08-F9A291B33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C06975-19F8-DBF0-58C4-3EC22B716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6AB95-73B1-CA7E-4123-CF61EEBE6888}"/>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6" name="Footer Placeholder 5">
            <a:extLst>
              <a:ext uri="{FF2B5EF4-FFF2-40B4-BE49-F238E27FC236}">
                <a16:creationId xmlns:a16="http://schemas.microsoft.com/office/drawing/2014/main" id="{CA55B7D1-D99D-FCEA-450E-E080546CB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A9014-EDA6-3DA4-DDEB-12F35A154A0D}"/>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157167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5240-6A9B-62CA-3005-5CFE68F7C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384B2-731C-8855-E152-3DD5E4597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A0E40-D693-FF4B-D045-1339F32E8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6F1A8-5F8F-4868-7A51-E07B6DE9C57C}"/>
              </a:ext>
            </a:extLst>
          </p:cNvPr>
          <p:cNvSpPr>
            <a:spLocks noGrp="1"/>
          </p:cNvSpPr>
          <p:nvPr>
            <p:ph type="dt" sz="half" idx="10"/>
          </p:nvPr>
        </p:nvSpPr>
        <p:spPr/>
        <p:txBody>
          <a:bodyPr/>
          <a:lstStyle/>
          <a:p>
            <a:fld id="{293BF8F0-B89C-9F40-B76D-94916C4DD90E}" type="datetimeFigureOut">
              <a:rPr lang="en-US" smtClean="0"/>
              <a:t>11/28/23</a:t>
            </a:fld>
            <a:endParaRPr lang="en-US"/>
          </a:p>
        </p:txBody>
      </p:sp>
      <p:sp>
        <p:nvSpPr>
          <p:cNvPr id="6" name="Footer Placeholder 5">
            <a:extLst>
              <a:ext uri="{FF2B5EF4-FFF2-40B4-BE49-F238E27FC236}">
                <a16:creationId xmlns:a16="http://schemas.microsoft.com/office/drawing/2014/main" id="{00AFB1D1-A293-3BE4-E1EF-2E3ED51AC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D079C-1A13-27D7-9ED6-B1BFE906012B}"/>
              </a:ext>
            </a:extLst>
          </p:cNvPr>
          <p:cNvSpPr>
            <a:spLocks noGrp="1"/>
          </p:cNvSpPr>
          <p:nvPr>
            <p:ph type="sldNum" sz="quarter" idx="12"/>
          </p:nvPr>
        </p:nvSpPr>
        <p:spPr/>
        <p:txBody>
          <a:bodyPr/>
          <a:lstStyle/>
          <a:p>
            <a:fld id="{17E7F70B-0C62-7A4B-AD61-34BA089BFA28}" type="slidenum">
              <a:rPr lang="en-US" smtClean="0"/>
              <a:t>‹#›</a:t>
            </a:fld>
            <a:endParaRPr lang="en-US"/>
          </a:p>
        </p:txBody>
      </p:sp>
    </p:spTree>
    <p:extLst>
      <p:ext uri="{BB962C8B-B14F-4D97-AF65-F5344CB8AC3E}">
        <p14:creationId xmlns:p14="http://schemas.microsoft.com/office/powerpoint/2010/main" val="245443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5B4F8-0599-2D17-C765-5BFE1FCEA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441BE-8F82-CC52-134B-FF70936C0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7A2B4-5C64-FEA6-CD26-E2B8E6C0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F8F0-B89C-9F40-B76D-94916C4DD90E}" type="datetimeFigureOut">
              <a:rPr lang="en-US" smtClean="0"/>
              <a:t>11/28/23</a:t>
            </a:fld>
            <a:endParaRPr lang="en-US"/>
          </a:p>
        </p:txBody>
      </p:sp>
      <p:sp>
        <p:nvSpPr>
          <p:cNvPr id="5" name="Footer Placeholder 4">
            <a:extLst>
              <a:ext uri="{FF2B5EF4-FFF2-40B4-BE49-F238E27FC236}">
                <a16:creationId xmlns:a16="http://schemas.microsoft.com/office/drawing/2014/main" id="{11319F81-A2BC-CF32-F3AE-2D220C74F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64BA37-A070-88FE-EC21-F4C3944B1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7F70B-0C62-7A4B-AD61-34BA089BFA28}" type="slidenum">
              <a:rPr lang="en-US" smtClean="0"/>
              <a:t>‹#›</a:t>
            </a:fld>
            <a:endParaRPr lang="en-US"/>
          </a:p>
        </p:txBody>
      </p:sp>
    </p:spTree>
    <p:extLst>
      <p:ext uri="{BB962C8B-B14F-4D97-AF65-F5344CB8AC3E}">
        <p14:creationId xmlns:p14="http://schemas.microsoft.com/office/powerpoint/2010/main" val="166746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102B-A757-1D1F-F10D-110514F3F042}"/>
              </a:ext>
            </a:extLst>
          </p:cNvPr>
          <p:cNvSpPr>
            <a:spLocks noGrp="1"/>
          </p:cNvSpPr>
          <p:nvPr>
            <p:ph type="ctrTitle"/>
          </p:nvPr>
        </p:nvSpPr>
        <p:spPr/>
        <p:txBody>
          <a:bodyPr/>
          <a:lstStyle/>
          <a:p>
            <a:r>
              <a:rPr lang="en-US" dirty="0"/>
              <a:t>EDLD 651: Final Project </a:t>
            </a:r>
          </a:p>
        </p:txBody>
      </p:sp>
      <p:sp>
        <p:nvSpPr>
          <p:cNvPr id="3" name="Subtitle 2">
            <a:extLst>
              <a:ext uri="{FF2B5EF4-FFF2-40B4-BE49-F238E27FC236}">
                <a16:creationId xmlns:a16="http://schemas.microsoft.com/office/drawing/2014/main" id="{854FFC1C-E6DF-4429-4004-C3543EEE19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419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938-5868-D64A-CE19-71C9CA4175A8}"/>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911E0460-30B9-CF5D-32E5-10B51F00DA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62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687-7025-C2B7-76A7-488C0472154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1EBDD5-46E1-5E4F-3E32-939DB4DF1D46}"/>
              </a:ext>
            </a:extLst>
          </p:cNvPr>
          <p:cNvSpPr>
            <a:spLocks noGrp="1"/>
          </p:cNvSpPr>
          <p:nvPr>
            <p:ph idx="1"/>
          </p:nvPr>
        </p:nvSpPr>
        <p:spPr/>
        <p:txBody>
          <a:bodyPr/>
          <a:lstStyle/>
          <a:p>
            <a:r>
              <a:rPr lang="en-US" dirty="0"/>
              <a:t>Challenges faced along the way (5)</a:t>
            </a:r>
          </a:p>
        </p:txBody>
      </p:sp>
    </p:spTree>
    <p:extLst>
      <p:ext uri="{BB962C8B-B14F-4D97-AF65-F5344CB8AC3E}">
        <p14:creationId xmlns:p14="http://schemas.microsoft.com/office/powerpoint/2010/main" val="177500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293B-F774-16DE-1952-B9D1228053B1}"/>
              </a:ext>
            </a:extLst>
          </p:cNvPr>
          <p:cNvSpPr>
            <a:spLocks noGrp="1"/>
          </p:cNvSpPr>
          <p:nvPr>
            <p:ph type="title"/>
          </p:nvPr>
        </p:nvSpPr>
        <p:spPr/>
        <p:txBody>
          <a:bodyPr/>
          <a:lstStyle/>
          <a:p>
            <a:r>
              <a:rPr lang="en-US" dirty="0"/>
              <a:t>Missing Data </a:t>
            </a:r>
          </a:p>
        </p:txBody>
      </p:sp>
      <p:sp>
        <p:nvSpPr>
          <p:cNvPr id="3" name="Content Placeholder 2">
            <a:extLst>
              <a:ext uri="{FF2B5EF4-FFF2-40B4-BE49-F238E27FC236}">
                <a16:creationId xmlns:a16="http://schemas.microsoft.com/office/drawing/2014/main" id="{AF6BA5BC-BC2F-EC36-A122-C3AC10DA09C0}"/>
              </a:ext>
            </a:extLst>
          </p:cNvPr>
          <p:cNvSpPr>
            <a:spLocks noGrp="1"/>
          </p:cNvSpPr>
          <p:nvPr>
            <p:ph idx="1"/>
          </p:nvPr>
        </p:nvSpPr>
        <p:spPr/>
        <p:txBody>
          <a:bodyPr/>
          <a:lstStyle/>
          <a:p>
            <a:r>
              <a:rPr lang="en-US" dirty="0"/>
              <a:t>The GSS codes missing data as either ".</a:t>
            </a:r>
            <a:r>
              <a:rPr lang="en-US" dirty="0" err="1"/>
              <a:t>i</a:t>
            </a:r>
            <a:r>
              <a:rPr lang="en-US" dirty="0"/>
              <a:t>: Inapplicable", ".n: No answer", ".d: Do not Know/Cannot Choose", and ".s: Skipped on Web. For the purposes of this project, we are considering all of the above as missing values. Below we recode all these indicators as NAs. This is necessary to rice mice imputations to address missing values.</a:t>
            </a:r>
          </a:p>
        </p:txBody>
      </p:sp>
    </p:spTree>
    <p:extLst>
      <p:ext uri="{BB962C8B-B14F-4D97-AF65-F5344CB8AC3E}">
        <p14:creationId xmlns:p14="http://schemas.microsoft.com/office/powerpoint/2010/main" val="412665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1C9A-E9AD-C179-4EE6-EA280EEC60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E9F425A-5A9A-A9F5-8657-46986E9119A4}"/>
              </a:ext>
            </a:extLst>
          </p:cNvPr>
          <p:cNvPicPr>
            <a:picLocks noGrp="1" noChangeAspect="1"/>
          </p:cNvPicPr>
          <p:nvPr>
            <p:ph idx="1"/>
          </p:nvPr>
        </p:nvPicPr>
        <p:blipFill>
          <a:blip r:embed="rId2"/>
          <a:stretch>
            <a:fillRect/>
          </a:stretch>
        </p:blipFill>
        <p:spPr>
          <a:xfrm>
            <a:off x="1422400" y="1905794"/>
            <a:ext cx="9347200" cy="4191000"/>
          </a:xfrm>
        </p:spPr>
      </p:pic>
    </p:spTree>
    <p:extLst>
      <p:ext uri="{BB962C8B-B14F-4D97-AF65-F5344CB8AC3E}">
        <p14:creationId xmlns:p14="http://schemas.microsoft.com/office/powerpoint/2010/main" val="157408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D273-69E0-E941-BAB5-0D2FD2CF4D50}"/>
              </a:ext>
            </a:extLst>
          </p:cNvPr>
          <p:cNvSpPr>
            <a:spLocks noGrp="1"/>
          </p:cNvSpPr>
          <p:nvPr>
            <p:ph type="title"/>
          </p:nvPr>
        </p:nvSpPr>
        <p:spPr/>
        <p:txBody>
          <a:bodyPr/>
          <a:lstStyle/>
          <a:p>
            <a:r>
              <a:rPr lang="en-US" dirty="0"/>
              <a:t>Current Challenges</a:t>
            </a:r>
          </a:p>
        </p:txBody>
      </p:sp>
      <p:sp>
        <p:nvSpPr>
          <p:cNvPr id="3" name="Content Placeholder 2">
            <a:extLst>
              <a:ext uri="{FF2B5EF4-FFF2-40B4-BE49-F238E27FC236}">
                <a16:creationId xmlns:a16="http://schemas.microsoft.com/office/drawing/2014/main" id="{6E78A0D3-4943-BC69-BAE8-624209DF1704}"/>
              </a:ext>
            </a:extLst>
          </p:cNvPr>
          <p:cNvSpPr>
            <a:spLocks noGrp="1"/>
          </p:cNvSpPr>
          <p:nvPr>
            <p:ph idx="1"/>
          </p:nvPr>
        </p:nvSpPr>
        <p:spPr/>
        <p:txBody>
          <a:bodyPr/>
          <a:lstStyle/>
          <a:p>
            <a:r>
              <a:rPr lang="en-US" dirty="0"/>
              <a:t>Challenges your are still facing (5)</a:t>
            </a:r>
          </a:p>
        </p:txBody>
      </p:sp>
    </p:spTree>
    <p:extLst>
      <p:ext uri="{BB962C8B-B14F-4D97-AF65-F5344CB8AC3E}">
        <p14:creationId xmlns:p14="http://schemas.microsoft.com/office/powerpoint/2010/main" val="110376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1B0A-BA80-D807-F142-9FF71578CBF9}"/>
              </a:ext>
            </a:extLst>
          </p:cNvPr>
          <p:cNvSpPr>
            <a:spLocks noGrp="1"/>
          </p:cNvSpPr>
          <p:nvPr>
            <p:ph type="title"/>
          </p:nvPr>
        </p:nvSpPr>
        <p:spPr/>
        <p:txBody>
          <a:bodyPr/>
          <a:lstStyle/>
          <a:p>
            <a:r>
              <a:rPr lang="en-US" dirty="0"/>
              <a:t>Victories</a:t>
            </a:r>
          </a:p>
        </p:txBody>
      </p:sp>
      <p:sp>
        <p:nvSpPr>
          <p:cNvPr id="3" name="Content Placeholder 2">
            <a:extLst>
              <a:ext uri="{FF2B5EF4-FFF2-40B4-BE49-F238E27FC236}">
                <a16:creationId xmlns:a16="http://schemas.microsoft.com/office/drawing/2014/main" id="{C75D1B68-DFAF-6D85-312E-AEA7BEFBF27E}"/>
              </a:ext>
            </a:extLst>
          </p:cNvPr>
          <p:cNvSpPr>
            <a:spLocks noGrp="1"/>
          </p:cNvSpPr>
          <p:nvPr>
            <p:ph idx="1"/>
          </p:nvPr>
        </p:nvSpPr>
        <p:spPr/>
        <p:txBody>
          <a:bodyPr/>
          <a:lstStyle/>
          <a:p>
            <a:r>
              <a:rPr lang="en-US" dirty="0"/>
              <a:t>Victories and things to celebrate (5)</a:t>
            </a:r>
          </a:p>
        </p:txBody>
      </p:sp>
    </p:spTree>
    <p:extLst>
      <p:ext uri="{BB962C8B-B14F-4D97-AF65-F5344CB8AC3E}">
        <p14:creationId xmlns:p14="http://schemas.microsoft.com/office/powerpoint/2010/main" val="383506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F7E9-5747-63CD-A98B-207217CA9F2E}"/>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98A14BFF-D9A9-90C8-E851-6132140E9AD9}"/>
              </a:ext>
            </a:extLst>
          </p:cNvPr>
          <p:cNvSpPr>
            <a:spLocks noGrp="1"/>
          </p:cNvSpPr>
          <p:nvPr>
            <p:ph idx="1"/>
          </p:nvPr>
        </p:nvSpPr>
        <p:spPr/>
        <p:txBody>
          <a:bodyPr/>
          <a:lstStyle/>
          <a:p>
            <a:r>
              <a:rPr lang="en-US" dirty="0"/>
              <a:t>Substantive Findings/ Interpretations (5)</a:t>
            </a:r>
          </a:p>
        </p:txBody>
      </p:sp>
    </p:spTree>
    <p:extLst>
      <p:ext uri="{BB962C8B-B14F-4D97-AF65-F5344CB8AC3E}">
        <p14:creationId xmlns:p14="http://schemas.microsoft.com/office/powerpoint/2010/main" val="79699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9A0A-7CA1-7B92-85CB-76398E068B0F}"/>
              </a:ext>
            </a:extLst>
          </p:cNvPr>
          <p:cNvSpPr>
            <a:spLocks noGrp="1"/>
          </p:cNvSpPr>
          <p:nvPr>
            <p:ph type="title"/>
          </p:nvPr>
        </p:nvSpPr>
        <p:spPr/>
        <p:txBody>
          <a:bodyPr/>
          <a:lstStyle/>
          <a:p>
            <a:r>
              <a:rPr lang="en-US" dirty="0"/>
              <a:t>Next R Hurdle </a:t>
            </a:r>
          </a:p>
        </p:txBody>
      </p:sp>
      <p:sp>
        <p:nvSpPr>
          <p:cNvPr id="3" name="Content Placeholder 2">
            <a:extLst>
              <a:ext uri="{FF2B5EF4-FFF2-40B4-BE49-F238E27FC236}">
                <a16:creationId xmlns:a16="http://schemas.microsoft.com/office/drawing/2014/main" id="{572EEF00-D892-BC61-5583-09AFED6503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8708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123</Words>
  <Application>Microsoft Macintosh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EDLD 651: Final Project </vt:lpstr>
      <vt:lpstr>Project Overview </vt:lpstr>
      <vt:lpstr>Challenges</vt:lpstr>
      <vt:lpstr>Missing Data </vt:lpstr>
      <vt:lpstr>PowerPoint Presentation</vt:lpstr>
      <vt:lpstr>Current Challenges</vt:lpstr>
      <vt:lpstr>Victories</vt:lpstr>
      <vt:lpstr>Findings </vt:lpstr>
      <vt:lpstr>Next R Hurdle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EDLD 651: Final Project </dc:title>
  <dc:creator>Microsoft Office User</dc:creator>
  <cp:lastModifiedBy>Microsoft Office User</cp:lastModifiedBy>
  <cp:revision>2</cp:revision>
  <dcterms:created xsi:type="dcterms:W3CDTF">2023-11-28T16:11:29Z</dcterms:created>
  <dcterms:modified xsi:type="dcterms:W3CDTF">2023-11-28T16:28:02Z</dcterms:modified>
</cp:coreProperties>
</file>