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73" r:id="rId4"/>
    <p:sldId id="266" r:id="rId5"/>
    <p:sldId id="267" r:id="rId6"/>
    <p:sldId id="263" r:id="rId7"/>
    <p:sldId id="264" r:id="rId8"/>
    <p:sldId id="268" r:id="rId9"/>
    <p:sldId id="270" r:id="rId10"/>
    <p:sldId id="271" r:id="rId11"/>
    <p:sldId id="269" r:id="rId12"/>
    <p:sldId id="272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1"/>
  </p:normalViewPr>
  <p:slideViewPr>
    <p:cSldViewPr snapToGrid="0">
      <p:cViewPr varScale="1">
        <p:scale>
          <a:sx n="107" d="100"/>
          <a:sy n="107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4F9A-DA85-9B41-B11D-A77F33599FE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801CA-8DCD-1642-BB07-7AB794BA7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1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 encountered along the way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801CA-8DCD-1642-BB07-7AB794BA7A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8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5283-28B2-6E3B-9DB3-50D0C546D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D3A0D-6240-32BC-3B16-5602661A8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1D42E-616D-5D44-B8FF-52F8D34B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F8F0-B89C-9F40-B76D-94916C4DD90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083EE-E224-F601-2D8A-535812D2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7341E-6BD0-D82E-5696-A71C1A2F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9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0177-0B74-03E1-51D5-D0319D0A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1DC66-47E6-25D7-EF4E-B83876DD8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43ECA-6D4E-C3A1-EF24-575178AF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F8F0-B89C-9F40-B76D-94916C4DD90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62F85-4BAA-839D-1CAE-F407665B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D34B6-F377-4240-D9BA-1523AB32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D3168-FDE1-603C-358D-0F5FF88AB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5DBAD-3988-3BCC-B065-1FB286216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F172-B802-6D45-C1EA-139844BF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F8F0-B89C-9F40-B76D-94916C4DD90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8DAB4-7019-8803-97C8-207339AA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F7592-EC83-6CE5-3F57-0A9B3B0F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9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BCD3-936E-12ED-57ED-C1DA3A5D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8AE8-D4EB-543F-8970-7A78AF23F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6E85E-A6E9-977C-0C65-45AB8D68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F8F0-B89C-9F40-B76D-94916C4DD90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880C8-E63B-57A4-B135-4A3832BD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38A21-5C81-764F-1B02-4A8A18BF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7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1821-5AAB-1ADB-BF02-49CDC689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3B557-9008-57C1-ED4D-5382442E5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78DA0-7CC6-E0C0-BECB-DEFDC9C43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F8F0-B89C-9F40-B76D-94916C4DD90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AFBA-3066-053A-DEEE-5F0B99FD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C6B2F-08D6-BD0D-51B3-CBF2157C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8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B181-51D6-DE28-0316-E351F1F5F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D0C32-1CEA-4520-8D57-5F64BFCB5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64B55-E036-E5F3-55FC-68EFE72DE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804D0-28C3-06B1-EE61-985BDA49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F8F0-B89C-9F40-B76D-94916C4DD90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96613-97C1-A1AF-EA8B-7BAA83F3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CF614-2284-3CE3-F912-2111D7F7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1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7402-8F87-7740-063C-CADB2ECF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87ACD-CE30-236B-2682-14EAE56C3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E30EC-0011-D96F-71EA-0B12C0FB5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1CE55-9446-3AAD-43D3-091AC7A1F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015FE-4160-58EC-9A12-3466D017B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764F1-934D-5D04-799B-0BF6AC0B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F8F0-B89C-9F40-B76D-94916C4DD90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D4034-A94D-B7A7-B49D-FE2445CD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DD70A-38AD-2EC8-129C-DECBD5A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4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99A9-411C-F544-9905-B46BF09B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6A021-5DFC-7666-7AC7-29E9643C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F8F0-B89C-9F40-B76D-94916C4DD90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A1047-5B7F-068C-9585-78C01506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85BDB-6028-78E8-D4C0-7372C13F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4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04AD2-0893-0504-44D4-54986970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F8F0-B89C-9F40-B76D-94916C4DD90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9092F-9B3C-503D-C504-BAE7266F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014AE-AE90-010B-B847-C355433F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7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74F5-830F-32BA-2ADC-E57A6438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0770-0748-1372-8A08-F9A291B33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06975-19F8-DBF0-58C4-3EC22B716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6AB95-73B1-CA7E-4123-CF61EEBE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F8F0-B89C-9F40-B76D-94916C4DD90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5B7D1-D99D-FCEA-450E-E080546C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A9014-EDA6-3DA4-DDEB-12F35A15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7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5240-6A9B-62CA-3005-5CFE68F7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8384B2-731C-8855-E152-3DD5E4597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A0E40-D693-FF4B-D045-1339F32E8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6F1A8-5F8F-4868-7A51-E07B6DE9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F8F0-B89C-9F40-B76D-94916C4DD90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B1D1-A293-3BE4-E1EF-2E3ED51A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D079C-1A13-27D7-9ED6-B1BFE906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3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5B4F8-0599-2D17-C765-5BFE1FCE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441BE-8F82-CC52-134B-FF70936C0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7A2B4-5C64-FEA6-CD26-E2B8E6C0F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BF8F0-B89C-9F40-B76D-94916C4DD90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19F81-A2BC-CF32-F3AE-2D220C74F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4BA37-A070-88FE-EC21-F4C3944B1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6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102B-A757-1D1F-F10D-110514F3F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Determinants of Fear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FFC1C-E6DF-4429-4004-C3543EEE1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Alejandra Pedraza and W. Jamie Yang</a:t>
            </a:r>
          </a:p>
        </p:txBody>
      </p:sp>
    </p:spTree>
    <p:extLst>
      <p:ext uri="{BB962C8B-B14F-4D97-AF65-F5344CB8AC3E}">
        <p14:creationId xmlns:p14="http://schemas.microsoft.com/office/powerpoint/2010/main" val="176419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7C37-6AA4-1011-3EB2-0AA9C49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Displaying data accurately in plots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B221D9-36DE-6D09-8CF8-658D5F83C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328100"/>
            <a:ext cx="6362700" cy="533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7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5616-7987-A00A-31CB-F660BF66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Pivot Wider and Pivot Longer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02FA6-ED64-EB09-699C-90C34F563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28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0CC5-E5E7-7780-B77F-7B150005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C9F29-334A-9476-2DCB-6F018D4B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Accurately incorporating the different functions we learned in this class</a:t>
            </a:r>
          </a:p>
          <a:p>
            <a:pPr marL="514350" indent="-514350">
              <a:buAutoNum type="arabicPeriod"/>
            </a:pPr>
            <a:r>
              <a:rPr lang="en-US" dirty="0"/>
              <a:t>Using quarto and changing the YAML and code chuck options to do different things</a:t>
            </a:r>
          </a:p>
        </p:txBody>
      </p:sp>
    </p:spTree>
    <p:extLst>
      <p:ext uri="{BB962C8B-B14F-4D97-AF65-F5344CB8AC3E}">
        <p14:creationId xmlns:p14="http://schemas.microsoft.com/office/powerpoint/2010/main" val="2465737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F7E9-5747-63CD-A98B-207217CA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14BFF-D9A9-90C8-E851-6132140E9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Substantive Findings/ Interpretations (5)</a:t>
            </a:r>
          </a:p>
        </p:txBody>
      </p:sp>
    </p:spTree>
    <p:extLst>
      <p:ext uri="{BB962C8B-B14F-4D97-AF65-F5344CB8AC3E}">
        <p14:creationId xmlns:p14="http://schemas.microsoft.com/office/powerpoint/2010/main" val="796993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9A0A-7CA1-7B92-85CB-76398E06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R Hurdle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EF00-D892-BC61-5583-09AFED650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analytical dataset created from mice imputation to run </a:t>
            </a:r>
            <a:r>
              <a:rPr lang="en-US"/>
              <a:t>different models.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0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1938-5868-D64A-CE19-71C9CA41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0460-30B9-CF5D-32E5-10B51F00D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  <a:p>
            <a:pPr lvl="1"/>
            <a:r>
              <a:rPr lang="en-US" dirty="0"/>
              <a:t>What social determinants condition the experience of fear?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General Social Survey</a:t>
            </a:r>
          </a:p>
          <a:p>
            <a:pPr lvl="1"/>
            <a:r>
              <a:rPr lang="en-US" dirty="0"/>
              <a:t>1972 - 2022</a:t>
            </a:r>
          </a:p>
          <a:p>
            <a:pPr lvl="1"/>
            <a:r>
              <a:rPr lang="en-US" dirty="0"/>
              <a:t>Measures related to health, marriage, family, work, politics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76F30-CEFF-61B3-1A1A-48EBEB91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Grounding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302B1-FF9C-A78F-F1B2-3DCF5B85A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63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EB47-3A90-5222-AA50-8E66343E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5C0CF-BBD1-71BD-598C-D4A4550FA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Dependent Variable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F329A-FB3C-1EA1-FF95-C90034BE71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Is there any area right around here--that is, within a mile--where you would be afraid to walk alone at night?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F43FF-6224-7287-9396-12D2E6D07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Independent Variables/ Controls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50DC4-094A-FBCA-8528-6625550579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Sex</a:t>
            </a:r>
          </a:p>
          <a:p>
            <a:r>
              <a:rPr lang="en-US" dirty="0"/>
              <a:t>Race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Residential composition</a:t>
            </a:r>
          </a:p>
          <a:p>
            <a:r>
              <a:rPr lang="en-US" dirty="0"/>
              <a:t>Happiness</a:t>
            </a:r>
          </a:p>
          <a:p>
            <a:r>
              <a:rPr lang="en-US" dirty="0"/>
              <a:t>Health </a:t>
            </a:r>
          </a:p>
          <a:p>
            <a:r>
              <a:rPr lang="en-US" dirty="0"/>
              <a:t>Religious participation</a:t>
            </a:r>
          </a:p>
          <a:p>
            <a:r>
              <a:rPr lang="en-US" dirty="0"/>
              <a:t>Number of sexual partners</a:t>
            </a:r>
          </a:p>
        </p:txBody>
      </p:sp>
    </p:spTree>
    <p:extLst>
      <p:ext uri="{BB962C8B-B14F-4D97-AF65-F5344CB8AC3E}">
        <p14:creationId xmlns:p14="http://schemas.microsoft.com/office/powerpoint/2010/main" val="78379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EC7A-2752-9A3C-2429-95D07D0D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287911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293B-F774-16DE-1952-B9D12280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A5BC-BC2F-EC36-A122-C3AC10DA0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GSS codes missing data as either 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i</a:t>
            </a:r>
            <a:r>
              <a:rPr lang="en-US" dirty="0"/>
              <a:t>: Inapplicable</a:t>
            </a:r>
          </a:p>
          <a:p>
            <a:pPr lvl="1"/>
            <a:r>
              <a:rPr lang="en-US" dirty="0"/>
              <a:t> .n: No answer </a:t>
            </a:r>
          </a:p>
          <a:p>
            <a:pPr lvl="1"/>
            <a:r>
              <a:rPr lang="en-US" dirty="0"/>
              <a:t>.d: Do not Know/Cannot Choose </a:t>
            </a:r>
          </a:p>
          <a:p>
            <a:pPr lvl="1"/>
            <a:r>
              <a:rPr lang="en-US" dirty="0"/>
              <a:t>.s: Skipped on Web</a:t>
            </a:r>
          </a:p>
          <a:p>
            <a:r>
              <a:rPr lang="en-US" dirty="0"/>
              <a:t>Recoded all as NA</a:t>
            </a:r>
          </a:p>
          <a:p>
            <a:r>
              <a:rPr lang="en-US" dirty="0"/>
              <a:t>Mice Imputation</a:t>
            </a:r>
          </a:p>
        </p:txBody>
      </p:sp>
    </p:spTree>
    <p:extLst>
      <p:ext uri="{BB962C8B-B14F-4D97-AF65-F5344CB8AC3E}">
        <p14:creationId xmlns:p14="http://schemas.microsoft.com/office/powerpoint/2010/main" val="412665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1C9A-E9AD-C179-4EE6-EA280EEC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data as NA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9F425A-5A9A-A9F5-8657-46986E911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00" y="1905794"/>
            <a:ext cx="9347200" cy="4191000"/>
          </a:xfrm>
        </p:spPr>
      </p:pic>
    </p:spTree>
    <p:extLst>
      <p:ext uri="{BB962C8B-B14F-4D97-AF65-F5344CB8AC3E}">
        <p14:creationId xmlns:p14="http://schemas.microsoft.com/office/powerpoint/2010/main" val="157408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B61D-66FD-B811-E2B4-5ADBF186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Mice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05D0-2E66-D7FE-83A3-431F63815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48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FF73-405F-63EE-522E-E89F49AF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Challenges</a:t>
            </a:r>
          </a:p>
        </p:txBody>
      </p:sp>
    </p:spTree>
    <p:extLst>
      <p:ext uri="{BB962C8B-B14F-4D97-AF65-F5344CB8AC3E}">
        <p14:creationId xmlns:p14="http://schemas.microsoft.com/office/powerpoint/2010/main" val="364744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207</Words>
  <Application>Microsoft Macintosh PowerPoint</Application>
  <PresentationFormat>Widescreen</PresentationFormat>
  <Paragraphs>45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Social Determinants of Fear</vt:lpstr>
      <vt:lpstr>Project Overview </vt:lpstr>
      <vt:lpstr>Theoretical Grounding</vt:lpstr>
      <vt:lpstr>Codebook</vt:lpstr>
      <vt:lpstr>Challenges</vt:lpstr>
      <vt:lpstr>Missing Data </vt:lpstr>
      <vt:lpstr>Coding data as NA</vt:lpstr>
      <vt:lpstr>Mice Imputation</vt:lpstr>
      <vt:lpstr>Current Challenges</vt:lpstr>
      <vt:lpstr>1. Displaying data accurately in plots</vt:lpstr>
      <vt:lpstr>2. Pivot Wider and Pivot Longer</vt:lpstr>
      <vt:lpstr>Victories</vt:lpstr>
      <vt:lpstr>Findings </vt:lpstr>
      <vt:lpstr>Next R Hurdle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EDLD 651: Final Project </dc:title>
  <dc:creator>Microsoft Office User</dc:creator>
  <cp:lastModifiedBy>Microsoft Office User</cp:lastModifiedBy>
  <cp:revision>7</cp:revision>
  <dcterms:created xsi:type="dcterms:W3CDTF">2023-11-28T16:11:29Z</dcterms:created>
  <dcterms:modified xsi:type="dcterms:W3CDTF">2023-11-29T03:00:26Z</dcterms:modified>
</cp:coreProperties>
</file>