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29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6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20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5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5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9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D7B3-E8E5-47A5-A35C-6E7FBDB717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3DF17-5181-4F8B-A1C6-480C0009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320800"/>
            <a:ext cx="7766936" cy="2730036"/>
          </a:xfrm>
        </p:spPr>
        <p:txBody>
          <a:bodyPr/>
          <a:lstStyle/>
          <a:p>
            <a:r>
              <a:rPr lang="ko-KR" altLang="en-US" sz="8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 맞춤 음원 사이트</a:t>
            </a:r>
            <a:r>
              <a:rPr lang="en-US" altLang="ko-KR" sz="8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/>
            </a:r>
            <a:br>
              <a:rPr lang="en-US" altLang="ko-KR" sz="8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en-US" altLang="ko-KR" sz="80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Ssavi</a:t>
            </a:r>
            <a:r>
              <a:rPr lang="en-US" altLang="ko-KR" sz="8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en-US" altLang="ko-KR" sz="80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SoundVision</a:t>
            </a:r>
            <a:r>
              <a:rPr lang="en-US" altLang="ko-KR" sz="8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  <a:endParaRPr lang="ko-KR" altLang="en-US" sz="8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차성현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김남연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이태주</a:t>
            </a:r>
            <a:endParaRPr lang="en-US" altLang="ko-KR" dirty="0" smtClean="0"/>
          </a:p>
          <a:p>
            <a:r>
              <a:rPr lang="ko-KR" altLang="en-US" dirty="0" err="1"/>
              <a:t>팀명</a:t>
            </a:r>
            <a:r>
              <a:rPr lang="en-US" altLang="ko-KR" dirty="0"/>
              <a:t>: </a:t>
            </a:r>
            <a:r>
              <a:rPr lang="ko-KR" altLang="en-US" dirty="0" err="1" smtClean="0"/>
              <a:t>시커머스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36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및 선정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339666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프로젝트로부터 우리는 더 많은 것을 배웠습니다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관계형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구조를 활용해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연결하여 서비스를 </a:t>
            </a:r>
            <a:r>
              <a:rPr lang="ko-KR" altLang="en-US" smtClean="0"/>
              <a:t>구축하는 방법의 대표격 예제인 쇼핑몰은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2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2799" y="3167739"/>
            <a:ext cx="1451429" cy="711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70818" y="2010227"/>
            <a:ext cx="1640114" cy="8708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Albums</a:t>
            </a:r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3280226" y="1865085"/>
            <a:ext cx="3222173" cy="1161142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Liked_album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70818" y="4163782"/>
            <a:ext cx="1640114" cy="9361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Tracks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 flipV="1">
            <a:off x="2264228" y="2445656"/>
            <a:ext cx="1015998" cy="107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1"/>
            <a:endCxn id="9" idx="3"/>
          </p:cNvCxnSpPr>
          <p:nvPr/>
        </p:nvCxnSpPr>
        <p:spPr>
          <a:xfrm flipH="1">
            <a:off x="6502399" y="2445656"/>
            <a:ext cx="66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/>
          <p:cNvSpPr/>
          <p:nvPr/>
        </p:nvSpPr>
        <p:spPr>
          <a:xfrm>
            <a:off x="3280226" y="4051297"/>
            <a:ext cx="3222173" cy="1161142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Play_list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4" idx="3"/>
            <a:endCxn id="22" idx="1"/>
          </p:cNvCxnSpPr>
          <p:nvPr/>
        </p:nvCxnSpPr>
        <p:spPr>
          <a:xfrm>
            <a:off x="2264228" y="3523339"/>
            <a:ext cx="1015998" cy="11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10" idx="0"/>
          </p:cNvCxnSpPr>
          <p:nvPr/>
        </p:nvCxnSpPr>
        <p:spPr>
          <a:xfrm>
            <a:off x="7990875" y="2881084"/>
            <a:ext cx="0" cy="12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22" idx="3"/>
          </p:cNvCxnSpPr>
          <p:nvPr/>
        </p:nvCxnSpPr>
        <p:spPr>
          <a:xfrm flipH="1">
            <a:off x="6502399" y="4631868"/>
            <a:ext cx="66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41584" y="5680525"/>
            <a:ext cx="2160815" cy="8708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Audio_features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10" idx="1"/>
            <a:endCxn id="31" idx="3"/>
          </p:cNvCxnSpPr>
          <p:nvPr/>
        </p:nvCxnSpPr>
        <p:spPr>
          <a:xfrm flipH="1">
            <a:off x="6502399" y="4631868"/>
            <a:ext cx="668419" cy="14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52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나눔손글씨 펜</vt:lpstr>
      <vt:lpstr>맑은 고딕</vt:lpstr>
      <vt:lpstr>Arial</vt:lpstr>
      <vt:lpstr>Trebuchet MS</vt:lpstr>
      <vt:lpstr>Wingdings 3</vt:lpstr>
      <vt:lpstr>패싯</vt:lpstr>
      <vt:lpstr>사용자 맞춤 음원 사이트 Ssavi(SoundVision)</vt:lpstr>
      <vt:lpstr>프로젝트 주제 및 선정 배경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Luen Arstery</dc:creator>
  <cp:lastModifiedBy>Luen Arstery</cp:lastModifiedBy>
  <cp:revision>12</cp:revision>
  <dcterms:created xsi:type="dcterms:W3CDTF">2023-10-16T05:24:01Z</dcterms:created>
  <dcterms:modified xsi:type="dcterms:W3CDTF">2023-10-17T01:49:39Z</dcterms:modified>
</cp:coreProperties>
</file>