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2" d="100"/>
          <a:sy n="62" d="100"/>
        </p:scale>
        <p:origin x="48"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5199-4223-A2A1-26C2-49EB6AA7E76A}"/>
              </a:ext>
            </a:extLst>
          </p:cNvPr>
          <p:cNvSpPr>
            <a:spLocks noGrp="1"/>
          </p:cNvSpPr>
          <p:nvPr>
            <p:ph type="ctrTitle"/>
          </p:nvPr>
        </p:nvSpPr>
        <p:spPr>
          <a:xfrm>
            <a:off x="2026357" y="1433841"/>
            <a:ext cx="8574622" cy="1388533"/>
          </a:xfrm>
        </p:spPr>
        <p:txBody>
          <a:bodyPr/>
          <a:lstStyle/>
          <a:p>
            <a:pPr algn="ctr"/>
            <a:r>
              <a:rPr lang="en-IN" b="1" dirty="0">
                <a:latin typeface="Times New Roman" panose="02020603050405020304" pitchFamily="18" charset="0"/>
                <a:cs typeface="Times New Roman" panose="02020603050405020304" pitchFamily="18" charset="0"/>
              </a:rPr>
              <a:t>TRIOT Solutions</a:t>
            </a:r>
            <a:endParaRPr lang="en-IN" dirty="0"/>
          </a:p>
        </p:txBody>
      </p:sp>
      <p:sp>
        <p:nvSpPr>
          <p:cNvPr id="3" name="Subtitle 2">
            <a:extLst>
              <a:ext uri="{FF2B5EF4-FFF2-40B4-BE49-F238E27FC236}">
                <a16:creationId xmlns:a16="http://schemas.microsoft.com/office/drawing/2014/main" id="{3A16F854-36F1-793C-BC21-5D94065533AF}"/>
              </a:ext>
            </a:extLst>
          </p:cNvPr>
          <p:cNvSpPr>
            <a:spLocks noGrp="1"/>
          </p:cNvSpPr>
          <p:nvPr>
            <p:ph type="subTitle" idx="1"/>
          </p:nvPr>
        </p:nvSpPr>
        <p:spPr>
          <a:xfrm>
            <a:off x="2819846" y="3181864"/>
            <a:ext cx="6987645" cy="1388534"/>
          </a:xfrm>
        </p:spPr>
        <p:txBody>
          <a:bodyPr/>
          <a:lstStyle/>
          <a:p>
            <a:pPr algn="ctr"/>
            <a:r>
              <a:rPr lang="en-IN" b="1" dirty="0">
                <a:latin typeface="Times New Roman" panose="02020603050405020304" pitchFamily="18" charset="0"/>
                <a:cs typeface="Times New Roman" panose="02020603050405020304" pitchFamily="18" charset="0"/>
              </a:rPr>
              <a:t>NAME: APEKSHA JITENDRA GHADAGE</a:t>
            </a:r>
          </a:p>
          <a:p>
            <a:pPr algn="ctr"/>
            <a:r>
              <a:rPr lang="en-IN" b="1" dirty="0">
                <a:latin typeface="Times New Roman" panose="02020603050405020304" pitchFamily="18" charset="0"/>
                <a:cs typeface="Times New Roman" panose="02020603050405020304" pitchFamily="18" charset="0"/>
              </a:rPr>
              <a:t>DOMAIN: WEB DEVELOPMENT</a:t>
            </a:r>
          </a:p>
          <a:p>
            <a:endParaRPr lang="en-IN" dirty="0"/>
          </a:p>
        </p:txBody>
      </p:sp>
    </p:spTree>
    <p:extLst>
      <p:ext uri="{BB962C8B-B14F-4D97-AF65-F5344CB8AC3E}">
        <p14:creationId xmlns:p14="http://schemas.microsoft.com/office/powerpoint/2010/main" val="417640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831B-2688-7A93-EFED-01916E7F687C}"/>
              </a:ext>
            </a:extLst>
          </p:cNvPr>
          <p:cNvSpPr>
            <a:spLocks noGrp="1"/>
          </p:cNvSpPr>
          <p:nvPr>
            <p:ph type="title"/>
          </p:nvPr>
        </p:nvSpPr>
        <p:spPr>
          <a:xfrm>
            <a:off x="1484311" y="1977080"/>
            <a:ext cx="10018713" cy="3373395"/>
          </a:xfrm>
        </p:spPr>
        <p:txBody>
          <a:bodyPr>
            <a:normAutofit/>
          </a:bodyPr>
          <a:lstStyle/>
          <a:p>
            <a:r>
              <a:rPr lang="en-IN" sz="5400" b="1" u="sng" dirty="0">
                <a:latin typeface="Times New Roman" panose="02020603050405020304" pitchFamily="18" charset="0"/>
                <a:cs typeface="Times New Roman" panose="02020603050405020304" pitchFamily="18" charset="0"/>
              </a:rPr>
              <a:t>THANK YOU!</a:t>
            </a:r>
            <a:br>
              <a:rPr lang="en-IN" sz="5400" b="1" u="sng" dirty="0">
                <a:latin typeface="Times New Roman" panose="02020603050405020304" pitchFamily="18" charset="0"/>
                <a:cs typeface="Times New Roman" panose="02020603050405020304" pitchFamily="18" charset="0"/>
              </a:rPr>
            </a:br>
            <a:endParaRPr lang="en-IN" sz="5400" dirty="0"/>
          </a:p>
        </p:txBody>
      </p:sp>
    </p:spTree>
    <p:extLst>
      <p:ext uri="{BB962C8B-B14F-4D97-AF65-F5344CB8AC3E}">
        <p14:creationId xmlns:p14="http://schemas.microsoft.com/office/powerpoint/2010/main" val="188877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A93D9-E786-75DB-4526-54D08AB2F835}"/>
              </a:ext>
            </a:extLst>
          </p:cNvPr>
          <p:cNvSpPr txBox="1"/>
          <p:nvPr/>
        </p:nvSpPr>
        <p:spPr>
          <a:xfrm>
            <a:off x="1705233" y="407772"/>
            <a:ext cx="77353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About me:</a:t>
            </a:r>
            <a:endParaRPr lang="en-IN" sz="4000" dirty="0"/>
          </a:p>
        </p:txBody>
      </p:sp>
      <p:sp>
        <p:nvSpPr>
          <p:cNvPr id="4" name="TextBox 3">
            <a:extLst>
              <a:ext uri="{FF2B5EF4-FFF2-40B4-BE49-F238E27FC236}">
                <a16:creationId xmlns:a16="http://schemas.microsoft.com/office/drawing/2014/main" id="{039B3A1F-2374-A565-FFEE-C61C7613C92E}"/>
              </a:ext>
            </a:extLst>
          </p:cNvPr>
          <p:cNvSpPr txBox="1"/>
          <p:nvPr/>
        </p:nvSpPr>
        <p:spPr>
          <a:xfrm>
            <a:off x="1507524" y="1556951"/>
            <a:ext cx="9267568" cy="2585323"/>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My name is Apeksha Jitendra Ghadage. During my third year of computer studies, I honed my skills as a web developer through the TRIOT internship, completing three tasks. This experience enriched my knowledge, enhanced my logical thinking abilities, and allowed me to identify and address my weaknesses in the field. It provided me with valuable opportunities for growth and development in web development</a:t>
            </a:r>
            <a:r>
              <a:rPr lang="en-US" sz="2400" dirty="0"/>
              <a:t>.</a:t>
            </a:r>
            <a:endParaRPr lang="en-IN" sz="2400" dirty="0"/>
          </a:p>
          <a:p>
            <a:endParaRPr lang="en-IN" dirty="0"/>
          </a:p>
        </p:txBody>
      </p:sp>
    </p:spTree>
    <p:extLst>
      <p:ext uri="{BB962C8B-B14F-4D97-AF65-F5344CB8AC3E}">
        <p14:creationId xmlns:p14="http://schemas.microsoft.com/office/powerpoint/2010/main" val="333290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1D2A-9CF0-FCC0-4910-914B79E189CE}"/>
              </a:ext>
            </a:extLst>
          </p:cNvPr>
          <p:cNvSpPr>
            <a:spLocks noGrp="1"/>
          </p:cNvSpPr>
          <p:nvPr>
            <p:ph type="title"/>
          </p:nvPr>
        </p:nvSpPr>
        <p:spPr>
          <a:xfrm>
            <a:off x="1198519" y="135924"/>
            <a:ext cx="5426158" cy="685800"/>
          </a:xfrm>
        </p:spPr>
        <p:txBody>
          <a:bodyPr>
            <a:normAutofit fontScale="90000"/>
          </a:bodyPr>
          <a:lstStyle/>
          <a:p>
            <a:r>
              <a:rPr lang="en-IN" sz="4000" b="1" dirty="0">
                <a:latin typeface="Times New Roman" panose="02020603050405020304" pitchFamily="18" charset="0"/>
                <a:cs typeface="Times New Roman" panose="02020603050405020304" pitchFamily="18" charset="0"/>
              </a:rPr>
              <a:t>Internship Objective:</a:t>
            </a:r>
            <a:endParaRPr lang="en-IN" sz="4000" dirty="0"/>
          </a:p>
        </p:txBody>
      </p:sp>
      <p:sp>
        <p:nvSpPr>
          <p:cNvPr id="4" name="Text Placeholder 3">
            <a:extLst>
              <a:ext uri="{FF2B5EF4-FFF2-40B4-BE49-F238E27FC236}">
                <a16:creationId xmlns:a16="http://schemas.microsoft.com/office/drawing/2014/main" id="{331DAC2B-114F-4776-779A-9B027A0F7344}"/>
              </a:ext>
            </a:extLst>
          </p:cNvPr>
          <p:cNvSpPr>
            <a:spLocks noGrp="1"/>
          </p:cNvSpPr>
          <p:nvPr>
            <p:ph type="body" sz="half" idx="2"/>
          </p:nvPr>
        </p:nvSpPr>
        <p:spPr>
          <a:xfrm>
            <a:off x="1383871" y="1272746"/>
            <a:ext cx="9823708" cy="2827636"/>
          </a:xfrm>
        </p:spPr>
        <p:txBody>
          <a:bodyPr>
            <a:normAutofit/>
          </a:bodyPr>
          <a:lstStyle/>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Gain practical experience in web development.</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 skills in coding and designing websites.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Learn about industry standards and best practices.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and address areas for improvement in skills and knowledge</a:t>
            </a:r>
            <a:r>
              <a:rPr lang="en-US" sz="2400" dirty="0"/>
              <a:t>.</a:t>
            </a:r>
            <a:endParaRPr lang="en-IN" sz="2400" dirty="0"/>
          </a:p>
          <a:p>
            <a:endParaRPr lang="en-IN" dirty="0"/>
          </a:p>
        </p:txBody>
      </p:sp>
    </p:spTree>
    <p:extLst>
      <p:ext uri="{BB962C8B-B14F-4D97-AF65-F5344CB8AC3E}">
        <p14:creationId xmlns:p14="http://schemas.microsoft.com/office/powerpoint/2010/main" val="367012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1E29-0BBE-D295-E1FD-5BC29DABA268}"/>
              </a:ext>
            </a:extLst>
          </p:cNvPr>
          <p:cNvSpPr>
            <a:spLocks noGrp="1"/>
          </p:cNvSpPr>
          <p:nvPr>
            <p:ph type="title"/>
          </p:nvPr>
        </p:nvSpPr>
        <p:spPr>
          <a:xfrm>
            <a:off x="1198519" y="123568"/>
            <a:ext cx="5426158" cy="710514"/>
          </a:xfrm>
        </p:spPr>
        <p:txBody>
          <a:bodyPr>
            <a:normAutofit/>
          </a:bodyPr>
          <a:lstStyle/>
          <a:p>
            <a:r>
              <a:rPr lang="en-IN" sz="4000" b="1" dirty="0">
                <a:latin typeface="Times New Roman" panose="02020603050405020304" pitchFamily="18" charset="0"/>
                <a:cs typeface="Times New Roman" panose="02020603050405020304" pitchFamily="18" charset="0"/>
              </a:rPr>
              <a:t>Skills Development:</a:t>
            </a:r>
            <a:endParaRPr lang="en-IN" sz="4000" dirty="0"/>
          </a:p>
        </p:txBody>
      </p:sp>
      <p:sp>
        <p:nvSpPr>
          <p:cNvPr id="4" name="Text Placeholder 3">
            <a:extLst>
              <a:ext uri="{FF2B5EF4-FFF2-40B4-BE49-F238E27FC236}">
                <a16:creationId xmlns:a16="http://schemas.microsoft.com/office/drawing/2014/main" id="{BAEBA5AF-A5DB-A99C-2540-255E078F4FC6}"/>
              </a:ext>
            </a:extLst>
          </p:cNvPr>
          <p:cNvSpPr>
            <a:spLocks noGrp="1"/>
          </p:cNvSpPr>
          <p:nvPr>
            <p:ph type="body" sz="half" idx="2"/>
          </p:nvPr>
        </p:nvSpPr>
        <p:spPr>
          <a:xfrm>
            <a:off x="1593935" y="1122406"/>
            <a:ext cx="9650714" cy="5080686"/>
          </a:xfrm>
        </p:spPr>
        <p:txBody>
          <a:bodyPr/>
          <a:lstStyle/>
          <a:p>
            <a:pPr marL="457200" indent="-4572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Technical Skills: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Improved proficiency in scripting languages.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Developed expertise in web development tools and technologies.</a:t>
            </a:r>
          </a:p>
          <a:p>
            <a:pPr marL="457200" indent="-4572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Logical Thinking:</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Strengthened logical thinking abilities through problem-solving tasks.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Applied logical reasoning to tackle complex coding challenges.</a:t>
            </a:r>
          </a:p>
          <a:p>
            <a:pPr marL="342900" indent="-3429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Problem-Solving:</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Developed strategies to troubleshoot and resolve technical issues.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Applied analytical skills to identify and address challenges in web        development projects.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629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8E47-CCD9-2005-2CA6-E7AA2D2C9F8E}"/>
              </a:ext>
            </a:extLst>
          </p:cNvPr>
          <p:cNvSpPr>
            <a:spLocks noGrp="1"/>
          </p:cNvSpPr>
          <p:nvPr>
            <p:ph type="title"/>
          </p:nvPr>
        </p:nvSpPr>
        <p:spPr>
          <a:xfrm>
            <a:off x="1598610" y="222424"/>
            <a:ext cx="10018713" cy="844377"/>
          </a:xfrm>
        </p:spPr>
        <p:txBody>
          <a:bodyPr/>
          <a:lstStyle/>
          <a:p>
            <a:pPr algn="l"/>
            <a:r>
              <a:rPr lang="en-IN" b="1" dirty="0">
                <a:latin typeface="Times New Roman" panose="02020603050405020304" pitchFamily="18" charset="0"/>
                <a:cs typeface="Times New Roman" panose="02020603050405020304" pitchFamily="18" charset="0"/>
              </a:rPr>
              <a:t>Challenges and Problem solving</a:t>
            </a:r>
            <a:r>
              <a:rPr lang="en-IN" b="1" dirty="0"/>
              <a:t>:</a:t>
            </a:r>
            <a:endParaRPr lang="en-IN" dirty="0"/>
          </a:p>
        </p:txBody>
      </p:sp>
      <p:sp>
        <p:nvSpPr>
          <p:cNvPr id="4" name="Content Placeholder 3">
            <a:extLst>
              <a:ext uri="{FF2B5EF4-FFF2-40B4-BE49-F238E27FC236}">
                <a16:creationId xmlns:a16="http://schemas.microsoft.com/office/drawing/2014/main" id="{68EF4889-3799-5D44-74F2-EE88698F93A5}"/>
              </a:ext>
            </a:extLst>
          </p:cNvPr>
          <p:cNvSpPr>
            <a:spLocks noGrp="1"/>
          </p:cNvSpPr>
          <p:nvPr>
            <p:ph sz="half" idx="2"/>
          </p:nvPr>
        </p:nvSpPr>
        <p:spPr>
          <a:xfrm>
            <a:off x="1487399" y="1408671"/>
            <a:ext cx="9473044" cy="3323967"/>
          </a:xfrm>
        </p:spPr>
        <p:txBody>
          <a:bodyPr/>
          <a:lstStyle/>
          <a:p>
            <a:pPr algn="just"/>
            <a:r>
              <a:rPr lang="en-US" sz="2400" dirty="0">
                <a:latin typeface="Times New Roman" panose="02020603050405020304" pitchFamily="18" charset="0"/>
                <a:cs typeface="Times New Roman" panose="02020603050405020304" pitchFamily="18" charset="0"/>
              </a:rPr>
              <a:t>During the internship, I encountered challenges with visualizing webpages and implementing them in code. Although I didn't completely overcome this obstacle, I actively sought solutions. I utilized resources such as YouTube tutorials, Google searches, and even consulted with ChatGPT. These efforts helped me make progress in addressing this particular challenge and contributed to my ongoing learning and development in web development.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372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BF1F-0340-7A24-FF7E-D0E88DE0437D}"/>
              </a:ext>
            </a:extLst>
          </p:cNvPr>
          <p:cNvSpPr>
            <a:spLocks noGrp="1"/>
          </p:cNvSpPr>
          <p:nvPr>
            <p:ph type="title"/>
          </p:nvPr>
        </p:nvSpPr>
        <p:spPr>
          <a:xfrm>
            <a:off x="1598610" y="148281"/>
            <a:ext cx="10018713" cy="782594"/>
          </a:xfrm>
        </p:spPr>
        <p:txBody>
          <a:bodyPr/>
          <a:lstStyle/>
          <a:p>
            <a:pPr algn="l"/>
            <a:r>
              <a:rPr lang="en-IN" b="1" dirty="0">
                <a:latin typeface="Times New Roman" panose="02020603050405020304" pitchFamily="18" charset="0"/>
                <a:cs typeface="Times New Roman" panose="02020603050405020304" pitchFamily="18" charset="0"/>
              </a:rPr>
              <a:t>Project Presentation:</a:t>
            </a:r>
            <a:endParaRPr lang="en-IN" dirty="0"/>
          </a:p>
        </p:txBody>
      </p:sp>
      <p:pic>
        <p:nvPicPr>
          <p:cNvPr id="7" name="WhatsApp Video 2024-04-05 at 01.24.16_936cc8e4">
            <a:hlinkClick r:id="" action="ppaction://media"/>
            <a:extLst>
              <a:ext uri="{FF2B5EF4-FFF2-40B4-BE49-F238E27FC236}">
                <a16:creationId xmlns:a16="http://schemas.microsoft.com/office/drawing/2014/main" id="{285A771F-3118-64D8-4BF6-293B99FDA8CB}"/>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1598610" y="1186549"/>
            <a:ext cx="8818136" cy="4791865"/>
          </a:xfrm>
        </p:spPr>
      </p:pic>
    </p:spTree>
    <p:extLst>
      <p:ext uri="{BB962C8B-B14F-4D97-AF65-F5344CB8AC3E}">
        <p14:creationId xmlns:p14="http://schemas.microsoft.com/office/powerpoint/2010/main" val="34408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90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E3DD1D2-DF98-008A-BDCF-D42CB8E28D8B}"/>
              </a:ext>
            </a:extLst>
          </p:cNvPr>
          <p:cNvPicPr>
            <a:picLocks noGrp="1" noChangeAspect="1"/>
          </p:cNvPicPr>
          <p:nvPr>
            <p:ph sz="half" idx="2"/>
          </p:nvPr>
        </p:nvPicPr>
        <p:blipFill>
          <a:blip r:embed="rId2"/>
          <a:stretch>
            <a:fillRect/>
          </a:stretch>
        </p:blipFill>
        <p:spPr>
          <a:xfrm>
            <a:off x="1374368" y="1157030"/>
            <a:ext cx="3057525" cy="4743450"/>
          </a:xfrm>
        </p:spPr>
      </p:pic>
      <p:pic>
        <p:nvPicPr>
          <p:cNvPr id="10" name="Content Placeholder 9">
            <a:extLst>
              <a:ext uri="{FF2B5EF4-FFF2-40B4-BE49-F238E27FC236}">
                <a16:creationId xmlns:a16="http://schemas.microsoft.com/office/drawing/2014/main" id="{37C0ED0E-AA6A-1841-5AA6-A2EA427FC602}"/>
              </a:ext>
            </a:extLst>
          </p:cNvPr>
          <p:cNvPicPr>
            <a:picLocks noGrp="1" noChangeAspect="1"/>
          </p:cNvPicPr>
          <p:nvPr>
            <p:ph sz="quarter" idx="4"/>
          </p:nvPr>
        </p:nvPicPr>
        <p:blipFill>
          <a:blip r:embed="rId3"/>
          <a:stretch>
            <a:fillRect/>
          </a:stretch>
        </p:blipFill>
        <p:spPr>
          <a:xfrm>
            <a:off x="4953818" y="1157030"/>
            <a:ext cx="3126880" cy="4743450"/>
          </a:xfrm>
        </p:spPr>
      </p:pic>
      <p:pic>
        <p:nvPicPr>
          <p:cNvPr id="13" name="Picture 12">
            <a:extLst>
              <a:ext uri="{FF2B5EF4-FFF2-40B4-BE49-F238E27FC236}">
                <a16:creationId xmlns:a16="http://schemas.microsoft.com/office/drawing/2014/main" id="{7D41A169-A4B4-A1DA-42C1-B1917502817E}"/>
              </a:ext>
            </a:extLst>
          </p:cNvPr>
          <p:cNvPicPr>
            <a:picLocks noChangeAspect="1"/>
          </p:cNvPicPr>
          <p:nvPr/>
        </p:nvPicPr>
        <p:blipFill>
          <a:blip r:embed="rId4"/>
          <a:stretch>
            <a:fillRect/>
          </a:stretch>
        </p:blipFill>
        <p:spPr>
          <a:xfrm>
            <a:off x="8501448" y="1157030"/>
            <a:ext cx="3126880" cy="4743450"/>
          </a:xfrm>
          <a:prstGeom prst="rect">
            <a:avLst/>
          </a:prstGeom>
        </p:spPr>
      </p:pic>
    </p:spTree>
    <p:extLst>
      <p:ext uri="{BB962C8B-B14F-4D97-AF65-F5344CB8AC3E}">
        <p14:creationId xmlns:p14="http://schemas.microsoft.com/office/powerpoint/2010/main" val="415948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21FD-5673-D5E5-156E-032FF75CAA36}"/>
              </a:ext>
            </a:extLst>
          </p:cNvPr>
          <p:cNvSpPr>
            <a:spLocks noGrp="1"/>
          </p:cNvSpPr>
          <p:nvPr>
            <p:ph type="title"/>
          </p:nvPr>
        </p:nvSpPr>
        <p:spPr>
          <a:xfrm>
            <a:off x="1210963" y="3335337"/>
            <a:ext cx="4757351" cy="2455861"/>
          </a:xfrm>
        </p:spPr>
        <p:txBody>
          <a:bodyPr/>
          <a:lstStyle/>
          <a:p>
            <a:endParaRPr lang="en-IN" dirty="0"/>
          </a:p>
        </p:txBody>
      </p:sp>
      <p:pic>
        <p:nvPicPr>
          <p:cNvPr id="8" name="Content Placeholder 7">
            <a:extLst>
              <a:ext uri="{FF2B5EF4-FFF2-40B4-BE49-F238E27FC236}">
                <a16:creationId xmlns:a16="http://schemas.microsoft.com/office/drawing/2014/main" id="{F6B44F53-3AD8-61E4-708C-7B10EDC6DAB1}"/>
              </a:ext>
            </a:extLst>
          </p:cNvPr>
          <p:cNvPicPr>
            <a:picLocks noGrp="1" noChangeAspect="1"/>
          </p:cNvPicPr>
          <p:nvPr>
            <p:ph sz="half" idx="2"/>
          </p:nvPr>
        </p:nvPicPr>
        <p:blipFill>
          <a:blip r:embed="rId2"/>
          <a:stretch>
            <a:fillRect/>
          </a:stretch>
        </p:blipFill>
        <p:spPr>
          <a:xfrm>
            <a:off x="3809015" y="593302"/>
            <a:ext cx="4894262" cy="2455861"/>
          </a:xfrm>
        </p:spPr>
      </p:pic>
      <p:pic>
        <p:nvPicPr>
          <p:cNvPr id="10" name="Content Placeholder 9">
            <a:extLst>
              <a:ext uri="{FF2B5EF4-FFF2-40B4-BE49-F238E27FC236}">
                <a16:creationId xmlns:a16="http://schemas.microsoft.com/office/drawing/2014/main" id="{6AB8DEE0-1AA8-A380-9A5C-E25AFD0C3F4F}"/>
              </a:ext>
            </a:extLst>
          </p:cNvPr>
          <p:cNvPicPr>
            <a:picLocks noGrp="1" noChangeAspect="1"/>
          </p:cNvPicPr>
          <p:nvPr>
            <p:ph sz="quarter" idx="4"/>
          </p:nvPr>
        </p:nvPicPr>
        <p:blipFill>
          <a:blip r:embed="rId3"/>
          <a:stretch>
            <a:fillRect/>
          </a:stretch>
        </p:blipFill>
        <p:spPr>
          <a:xfrm>
            <a:off x="6607175" y="3335337"/>
            <a:ext cx="4895850" cy="2576489"/>
          </a:xfrm>
        </p:spPr>
      </p:pic>
      <p:pic>
        <p:nvPicPr>
          <p:cNvPr id="12" name="Picture 11">
            <a:extLst>
              <a:ext uri="{FF2B5EF4-FFF2-40B4-BE49-F238E27FC236}">
                <a16:creationId xmlns:a16="http://schemas.microsoft.com/office/drawing/2014/main" id="{1F610EA8-E33E-8BFC-73E4-A8C82503C373}"/>
              </a:ext>
            </a:extLst>
          </p:cNvPr>
          <p:cNvPicPr>
            <a:picLocks noChangeAspect="1"/>
          </p:cNvPicPr>
          <p:nvPr/>
        </p:nvPicPr>
        <p:blipFill>
          <a:blip r:embed="rId4"/>
          <a:stretch>
            <a:fillRect/>
          </a:stretch>
        </p:blipFill>
        <p:spPr>
          <a:xfrm>
            <a:off x="1210963" y="3335337"/>
            <a:ext cx="4757351" cy="2576489"/>
          </a:xfrm>
          <a:prstGeom prst="rect">
            <a:avLst/>
          </a:prstGeom>
        </p:spPr>
      </p:pic>
    </p:spTree>
    <p:extLst>
      <p:ext uri="{BB962C8B-B14F-4D97-AF65-F5344CB8AC3E}">
        <p14:creationId xmlns:p14="http://schemas.microsoft.com/office/powerpoint/2010/main" val="66993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43C3-85DB-2BD6-C57D-836E33912011}"/>
              </a:ext>
            </a:extLst>
          </p:cNvPr>
          <p:cNvSpPr>
            <a:spLocks noGrp="1"/>
          </p:cNvSpPr>
          <p:nvPr>
            <p:ph type="title"/>
          </p:nvPr>
        </p:nvSpPr>
        <p:spPr>
          <a:xfrm>
            <a:off x="1410170" y="932936"/>
            <a:ext cx="10018713" cy="5257800"/>
          </a:xfrm>
        </p:spPr>
        <p:txBody>
          <a:bodyPr>
            <a:normAutofit/>
          </a:bodyPr>
          <a:lstStyle/>
          <a:p>
            <a:r>
              <a:rPr lang="en-IN" sz="6600" b="1" dirty="0">
                <a:latin typeface="Times New Roman" panose="02020603050405020304" pitchFamily="18" charset="0"/>
                <a:cs typeface="Times New Roman" panose="02020603050405020304" pitchFamily="18" charset="0"/>
              </a:rPr>
              <a:t>QUESTIONS &amp; ANSWERS</a:t>
            </a:r>
            <a:br>
              <a:rPr lang="en-IN" sz="6600" b="1" dirty="0">
                <a:latin typeface="Times New Roman" panose="02020603050405020304" pitchFamily="18" charset="0"/>
                <a:cs typeface="Times New Roman" panose="02020603050405020304" pitchFamily="18" charset="0"/>
              </a:rPr>
            </a:br>
            <a:endParaRPr lang="en-IN" sz="6600" dirty="0"/>
          </a:p>
        </p:txBody>
      </p:sp>
    </p:spTree>
    <p:extLst>
      <p:ext uri="{BB962C8B-B14F-4D97-AF65-F5344CB8AC3E}">
        <p14:creationId xmlns:p14="http://schemas.microsoft.com/office/powerpoint/2010/main" val="2090347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143</TotalTime>
  <Words>279</Words>
  <Application>Microsoft Office PowerPoint</Application>
  <PresentationFormat>Widescreen</PresentationFormat>
  <Paragraphs>25</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TRIOT Solutions</vt:lpstr>
      <vt:lpstr>PowerPoint Presentation</vt:lpstr>
      <vt:lpstr>Internship Objective:</vt:lpstr>
      <vt:lpstr>Skills Development:</vt:lpstr>
      <vt:lpstr>Challenges and Problem solving:</vt:lpstr>
      <vt:lpstr>Project Presentation:</vt:lpstr>
      <vt:lpstr>PowerPoint Presentation</vt:lpstr>
      <vt:lpstr>PowerPoint Presentation</vt:lpstr>
      <vt:lpstr>QUESTIONS &amp; ANSWERS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TRIOT Solutions</dc:title>
  <dc:creator>Apeksha Ghadage</dc:creator>
  <cp:lastModifiedBy>Apeksha Ghadage</cp:lastModifiedBy>
  <cp:revision>1</cp:revision>
  <dcterms:created xsi:type="dcterms:W3CDTF">2024-04-04T18:30:56Z</dcterms:created>
  <dcterms:modified xsi:type="dcterms:W3CDTF">2024-04-04T20:54:03Z</dcterms:modified>
</cp:coreProperties>
</file>