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0270-5113-43CD-B626-229C6C970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355B0-0CC7-448B-93EE-CA447AF97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EFC5-929D-48E9-9AAD-2A46A73C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FC43-BD8E-4279-999A-28336147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2DE8-B412-40D3-A85D-9F54B08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6BF7-7317-4C80-9886-30116A7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B56A2-5740-43A3-AF8E-D81A8A6A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10C7-CC9C-4339-8D0B-990DF542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9F0B-4EA9-41D3-8B2B-8C77708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28BA-FB95-4DE1-9CF6-456758B9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ED7A4-24BE-4D48-B511-405F71F0F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62CFF-606E-46FB-9BB1-2317A76F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4A42-FEFE-4434-BB17-246D2454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3C41-0543-433D-A96C-32926842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817E-B39A-4F4F-9EC4-17ADC04F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7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51EC-E578-4070-8D25-1C59005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A144-76D5-46E4-B744-1DDB3D62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41C0-49C4-4740-9E57-22FE848C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E91C-654F-4DD4-8DAC-C255626C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6C5C-D0C5-44FB-902B-7BC1F9BC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9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C7F-3D7F-4D24-94D9-849B591B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A9BB1-1CCD-44F6-BDDD-C4D6CEA3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0CA4-59CB-42F5-849C-322E70FB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F59C-AACD-42F6-B226-CB331100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B01D-7785-4C5C-8290-960EB941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0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7048-E71A-4155-AA43-C6972223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65B-B65B-482B-8368-02E63D712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7A3A-EA4F-4073-AA50-A03B2F37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734E0-B0F4-48DE-99A8-8960EBF3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845C-C6CD-4F6B-9608-958A588F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55505-D48A-4DA2-A10E-C444FC3F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6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C54E-7FBE-437E-AE5C-85833431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7224-E892-4C76-B411-FCF76493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5C6AB-7579-445F-99DB-802FA6B8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C5728-C0C6-40DA-BE8E-4E88DF33B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56F35-79C4-4CFD-B844-F38DA500C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550DB-890B-43EA-AB3E-88AC6C74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D5AC6-0F2C-4D13-B0AC-5819D25A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6E04D-B54C-44A9-B752-CAFA4224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4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D95-1F46-4076-AA06-3027E60B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1FAF3-451D-4425-B76E-3F7DAFD2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1C8EA-7602-44F4-ADB9-6D2609A1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DBEFD-38D0-43D9-A00E-1D76CCDE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FFED-9ECE-40E7-BDAF-3E9FCE40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696F6-0848-49E6-9F1F-6CF2ECB6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11268-B221-481D-B7CA-100D1939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EF4E-511C-4836-BEF7-2AAB3548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818F-40F0-409C-8977-FA9BC95C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6E49-1D46-4B23-8EAB-BB1187058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640B9-D710-4F0B-82DF-86E0FA1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32A68-F0F6-4629-BBEE-098760CB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8056D-E445-4E75-AB90-85C92B74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5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2DBD-7A84-4114-B8C6-BDC516AD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E7F41-64F7-46D2-A866-163888383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CC503-962C-4F48-AD6C-86CE4CD0C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082B-23C2-4F2F-BB6F-249367C1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C696-16EE-4383-A0F0-1F1802E0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A016-A15D-4A37-BF38-2C873FD0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1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9E8EA-D096-4CBD-B0DC-13866E80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4EE2-7DC1-4069-9970-E77A6A4D4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B758-2640-4D5C-BE77-D8C28B44C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44ED-5381-480F-B979-38AD549BE05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FDD0-BFA8-4215-A5C6-3ECF269B0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FB6A-0F23-447A-9CB5-35CF9F723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BA9F-1549-477D-97F4-3BA631E9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F0370-002A-42F4-A77C-CEE6C5E15550}"/>
              </a:ext>
            </a:extLst>
          </p:cNvPr>
          <p:cNvSpPr txBox="1"/>
          <p:nvPr/>
        </p:nvSpPr>
        <p:spPr>
          <a:xfrm>
            <a:off x="2852257" y="167780"/>
            <a:ext cx="578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Industry project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B2DA15-E99F-46A9-8922-96AAAC424FD9}"/>
              </a:ext>
            </a:extLst>
          </p:cNvPr>
          <p:cNvSpPr/>
          <p:nvPr/>
        </p:nvSpPr>
        <p:spPr>
          <a:xfrm>
            <a:off x="369116" y="796954"/>
            <a:ext cx="11576807" cy="59729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C48FC-D92D-495F-9F84-9CCBC03A52A5}"/>
              </a:ext>
            </a:extLst>
          </p:cNvPr>
          <p:cNvSpPr txBox="1"/>
          <p:nvPr/>
        </p:nvSpPr>
        <p:spPr>
          <a:xfrm>
            <a:off x="878047" y="1350627"/>
            <a:ext cx="1043590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Imagine you have a huge amount of invoice with you and you are asked to store the total amount of every invoice! Would you rather check every pdf for the total amount? I assume not! But this package does the work for you with one click!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All you have to do is give your </a:t>
            </a:r>
            <a:r>
              <a:rPr lang="en-IN" sz="2000" u="sng" dirty="0">
                <a:solidFill>
                  <a:schemeClr val="bg1"/>
                </a:solidFill>
              </a:rPr>
              <a:t>pdf</a:t>
            </a:r>
            <a:r>
              <a:rPr lang="en-IN" sz="2000" dirty="0">
                <a:solidFill>
                  <a:schemeClr val="bg1"/>
                </a:solidFill>
              </a:rPr>
              <a:t> file name as an input and within milliseconds you are there with your desired value!</a:t>
            </a:r>
          </a:p>
          <a:p>
            <a:endParaRPr lang="en-IN" sz="2000" u="sng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The only packages required for this are- </a:t>
            </a:r>
            <a:r>
              <a:rPr lang="en-IN" sz="2000" u="sng" dirty="0">
                <a:solidFill>
                  <a:schemeClr val="bg1"/>
                </a:solidFill>
              </a:rPr>
              <a:t>pdf2image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u="sng" dirty="0" err="1">
                <a:solidFill>
                  <a:schemeClr val="bg1"/>
                </a:solidFill>
              </a:rPr>
              <a:t>pytesseract</a:t>
            </a:r>
            <a:endParaRPr lang="en-IN" sz="2000" u="sng" dirty="0">
              <a:solidFill>
                <a:schemeClr val="bg1"/>
              </a:solidFill>
            </a:endParaRPr>
          </a:p>
          <a:p>
            <a:endParaRPr lang="en-IN" u="sng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source code is of only up to 50 lines of code and is divided into functions for- conversion of pdf to image, extraction of text from the image and finally extracting the total amount which can be easily understood!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This code doesn’t save the converted pdf to image, thus saving the space of your local machine.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 removes the special characters like “,” and “$” from the numbers thus giving an accurate value.</a:t>
            </a:r>
          </a:p>
        </p:txBody>
      </p:sp>
    </p:spTree>
    <p:extLst>
      <p:ext uri="{BB962C8B-B14F-4D97-AF65-F5344CB8AC3E}">
        <p14:creationId xmlns:p14="http://schemas.microsoft.com/office/powerpoint/2010/main" val="33325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F0370-002A-42F4-A77C-CEE6C5E15550}"/>
              </a:ext>
            </a:extLst>
          </p:cNvPr>
          <p:cNvSpPr txBox="1"/>
          <p:nvPr/>
        </p:nvSpPr>
        <p:spPr>
          <a:xfrm>
            <a:off x="2852257" y="125835"/>
            <a:ext cx="578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Industry project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B2DA15-E99F-46A9-8922-96AAAC424FD9}"/>
              </a:ext>
            </a:extLst>
          </p:cNvPr>
          <p:cNvSpPr/>
          <p:nvPr/>
        </p:nvSpPr>
        <p:spPr>
          <a:xfrm>
            <a:off x="369116" y="796954"/>
            <a:ext cx="11576807" cy="59729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C48FC-D92D-495F-9F84-9CCBC03A52A5}"/>
              </a:ext>
            </a:extLst>
          </p:cNvPr>
          <p:cNvSpPr txBox="1"/>
          <p:nvPr/>
        </p:nvSpPr>
        <p:spPr>
          <a:xfrm>
            <a:off x="939566" y="1627463"/>
            <a:ext cx="10435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has been tried and tested for 10 pdf!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One of the output is given below: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9C363-CED2-4A67-89BE-B777D950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3" y="2885462"/>
            <a:ext cx="5921817" cy="3274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06F700-8BAA-4F30-9A75-CA1B7780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31" y="1121924"/>
            <a:ext cx="4139969" cy="52625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C8315F-03F7-4C13-A03B-536EBB600B54}"/>
              </a:ext>
            </a:extLst>
          </p:cNvPr>
          <p:cNvSpPr/>
          <p:nvPr/>
        </p:nvSpPr>
        <p:spPr>
          <a:xfrm>
            <a:off x="816529" y="5670958"/>
            <a:ext cx="810935" cy="310392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4B5A1E-CB0F-400C-9BA6-02BDC3FB13CA}"/>
              </a:ext>
            </a:extLst>
          </p:cNvPr>
          <p:cNvSpPr/>
          <p:nvPr/>
        </p:nvSpPr>
        <p:spPr>
          <a:xfrm>
            <a:off x="10237365" y="5670958"/>
            <a:ext cx="810935" cy="310392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Apeksha</cp:lastModifiedBy>
  <cp:revision>1</cp:revision>
  <dcterms:created xsi:type="dcterms:W3CDTF">2021-10-23T21:41:59Z</dcterms:created>
  <dcterms:modified xsi:type="dcterms:W3CDTF">2021-10-23T21:52:19Z</dcterms:modified>
</cp:coreProperties>
</file>