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8D86-D898-4D99-BDB5-2B750C81D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4223A-4AAA-4BCF-AB2B-6F78C4EB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3D47-1F64-44AD-93B3-3F7CC34F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0C93A-3F18-4489-8B6B-83E53C14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C1F8-071A-4D83-BF3E-C8BA2A49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0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0D7C-3E44-4A30-B3F4-5B3791D6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0DD2D-6377-4B3B-88F2-577451CF6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A0B1-2A10-45AC-9EB9-502BAFBE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2009-4408-4942-8BE9-0F7E280A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4C69-3203-429A-9590-C595D145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9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79F8-8CF0-4327-9536-AE9112D5B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CC82F-341C-41E1-9E21-A1B6A5E39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3E9CD-AA0F-453B-97A5-CED3463A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9BD7-7FC5-4395-A36D-FA88EE3A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307A-30D9-4AE6-AC66-8B311A6F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3828-C32C-456E-8E52-E917733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5AEE-2F77-428C-AD21-27229C90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8D64-548A-4D94-9CCC-8651509B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222B-F456-4ABA-8A51-F1C676E0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E3BA-CF3B-4F2D-B855-3CCFCEB9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0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C2E5-A1C1-431D-BA57-791BD93A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82F1F-C605-48FC-A419-FAB303F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AC95-A2FC-4CB7-A961-03B7B642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CA37-2EF4-4B70-B768-2572F6AD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4092-4AED-43F4-9F54-08D97329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5BF0-3C11-4E61-A806-95408960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69D1-E4EF-4DFA-8AD3-721EA138B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D1B4E-AAC0-4874-A86C-18EBB0F71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6969F-95BD-46C4-8F5E-8E881662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2879F-3D1A-4443-8376-CB0F1CBA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DFBA-41DE-433D-AC2B-588D21D9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1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F805-8FB6-46DE-A9F0-CB0B59A5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8076-CF39-4CF0-9A65-33C1EAB0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ED1AE-807F-4B88-9CA3-CF47DAC6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9DC05-7A72-45EB-A0BC-0A31B66D2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581CD-1E47-4947-A888-0C1C188B0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CF61B-74D6-4E0A-9C2C-101AFBA1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C9F27-393C-4796-AF25-EF298E8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46114-4BD0-4A8D-BF7B-4848D01A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495C-90B4-4274-9543-423C89EC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238C2-D138-40F8-BA44-BB112019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43E21-5CE0-484D-9C88-3130DC24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371-E30B-48D8-9668-25487CFF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0D688-57D1-4326-AD57-BE40A920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323E7-87B4-4011-8C26-FB1A224D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BABA4-B9E4-4D72-8182-E8ED8FB3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3A77-A11A-4EE9-9864-08571ABC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9731-34EB-4FDF-9E89-C0CDE701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E7C5D-623E-47DE-A64F-AE367914D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6CEC-0C53-4624-9A9D-BBCF3C86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A6D91-D40F-4149-B80B-CA8016AD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B738D-8837-4FD5-B883-9599B8C6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4B5F-EC78-402A-B8DA-E1112F46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DDD1A-D27B-4E70-B879-B95151C7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A7E60-63D1-4968-9D5E-61CD99FD3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50874-27C6-472F-8524-F7D91DAB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B8ED7-27E2-4BCA-AEB0-7BDC94E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045D-2F28-4301-9CF6-20DEB505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58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6C422-6FD8-4516-B611-2F9F314B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15C8-A5B3-4A71-B6A8-C3DC9DA8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9BD1-73DD-4743-915D-8C7414FCA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D1821-396F-44CB-8D69-2275CF59673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1FFD-718A-49C8-9698-3A01D3FBE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0B1D-A895-495C-A2D3-11E2ED39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1825-BB64-42BB-A497-B4BC83D012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98D78D-D284-48D7-A616-BA16CB85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0" y="204516"/>
            <a:ext cx="5239481" cy="2019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B21A3-CBF0-47E5-A924-FC229A5F5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923"/>
          <a:stretch/>
        </p:blipFill>
        <p:spPr>
          <a:xfrm>
            <a:off x="236980" y="2224098"/>
            <a:ext cx="6382641" cy="1022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98321-18FD-40BF-A656-BF2C6B720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79" y="3610992"/>
            <a:ext cx="5445091" cy="30078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97063B-E97A-4180-842F-D13A08595730}"/>
              </a:ext>
            </a:extLst>
          </p:cNvPr>
          <p:cNvCxnSpPr/>
          <p:nvPr/>
        </p:nvCxnSpPr>
        <p:spPr>
          <a:xfrm>
            <a:off x="5385311" y="1023457"/>
            <a:ext cx="17872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283FA1-92E1-4714-96E7-47F2966F237E}"/>
              </a:ext>
            </a:extLst>
          </p:cNvPr>
          <p:cNvCxnSpPr/>
          <p:nvPr/>
        </p:nvCxnSpPr>
        <p:spPr>
          <a:xfrm>
            <a:off x="6532724" y="3096936"/>
            <a:ext cx="17872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78BE5D-E2D0-45A3-A4FC-7FCA609BE7F1}"/>
              </a:ext>
            </a:extLst>
          </p:cNvPr>
          <p:cNvCxnSpPr/>
          <p:nvPr/>
        </p:nvCxnSpPr>
        <p:spPr>
          <a:xfrm>
            <a:off x="5725983" y="5114931"/>
            <a:ext cx="17872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7A3B31-48EC-4CCF-8CD4-EABCFAF8FCF9}"/>
              </a:ext>
            </a:extLst>
          </p:cNvPr>
          <p:cNvSpPr txBox="1"/>
          <p:nvPr/>
        </p:nvSpPr>
        <p:spPr>
          <a:xfrm>
            <a:off x="7323589" y="844975"/>
            <a:ext cx="31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format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540F6-0B73-4728-9929-8E2304345825}"/>
              </a:ext>
            </a:extLst>
          </p:cNvPr>
          <p:cNvSpPr txBox="1"/>
          <p:nvPr/>
        </p:nvSpPr>
        <p:spPr>
          <a:xfrm>
            <a:off x="7513259" y="4930265"/>
            <a:ext cx="315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Attachments stored in MongoDB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BB1EB-3BC1-4C9F-9864-47A2EA93A361}"/>
              </a:ext>
            </a:extLst>
          </p:cNvPr>
          <p:cNvSpPr txBox="1"/>
          <p:nvPr/>
        </p:nvSpPr>
        <p:spPr>
          <a:xfrm>
            <a:off x="8442122" y="2912270"/>
            <a:ext cx="31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stored in MySQL</a:t>
            </a:r>
          </a:p>
        </p:txBody>
      </p:sp>
    </p:spTree>
    <p:extLst>
      <p:ext uri="{BB962C8B-B14F-4D97-AF65-F5344CB8AC3E}">
        <p14:creationId xmlns:p14="http://schemas.microsoft.com/office/powerpoint/2010/main" val="229935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EC247-A085-4B37-86F0-D44B36D9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7" y="246956"/>
            <a:ext cx="3477110" cy="180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AE8C4-8397-440A-92A5-38AC90496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322"/>
          <a:stretch/>
        </p:blipFill>
        <p:spPr>
          <a:xfrm>
            <a:off x="0" y="2407185"/>
            <a:ext cx="3347207" cy="88594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141635-8351-463A-98C7-83E3F3E0BC9E}"/>
              </a:ext>
            </a:extLst>
          </p:cNvPr>
          <p:cNvCxnSpPr/>
          <p:nvPr/>
        </p:nvCxnSpPr>
        <p:spPr>
          <a:xfrm>
            <a:off x="3512687" y="1147194"/>
            <a:ext cx="17872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C07F11-431B-4408-B787-C4A6881FBE1B}"/>
              </a:ext>
            </a:extLst>
          </p:cNvPr>
          <p:cNvCxnSpPr/>
          <p:nvPr/>
        </p:nvCxnSpPr>
        <p:spPr>
          <a:xfrm>
            <a:off x="2619049" y="2962712"/>
            <a:ext cx="17872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CEC2E5-ED88-4EA3-9A77-338C4E65F881}"/>
              </a:ext>
            </a:extLst>
          </p:cNvPr>
          <p:cNvSpPr/>
          <p:nvPr/>
        </p:nvSpPr>
        <p:spPr>
          <a:xfrm>
            <a:off x="5486400" y="205011"/>
            <a:ext cx="6216242" cy="180047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522AB-BE59-4A6C-B370-996BCDF8DC79}"/>
              </a:ext>
            </a:extLst>
          </p:cNvPr>
          <p:cNvSpPr txBox="1"/>
          <p:nvPr/>
        </p:nvSpPr>
        <p:spPr>
          <a:xfrm>
            <a:off x="5738070" y="426814"/>
            <a:ext cx="5838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is a procedure </a:t>
            </a:r>
            <a:r>
              <a:rPr lang="en-IN" dirty="0" err="1">
                <a:solidFill>
                  <a:schemeClr val="bg1"/>
                </a:solidFill>
              </a:rPr>
              <a:t>GetAllProducts</a:t>
            </a:r>
            <a:r>
              <a:rPr lang="en-IN" dirty="0">
                <a:solidFill>
                  <a:schemeClr val="bg1"/>
                </a:solidFill>
              </a:rPr>
              <a:t>(), whenever called it displays the contents of all the items ordered by the company ‘Lake’ . Many such useful procedures can be created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017095-50C6-4555-B04C-8F64949EB9B4}"/>
              </a:ext>
            </a:extLst>
          </p:cNvPr>
          <p:cNvSpPr/>
          <p:nvPr/>
        </p:nvSpPr>
        <p:spPr>
          <a:xfrm>
            <a:off x="4747689" y="2105700"/>
            <a:ext cx="6216242" cy="180047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5B7D9-5F9D-4A6D-B2A8-D8E74C6BE7AF}"/>
              </a:ext>
            </a:extLst>
          </p:cNvPr>
          <p:cNvSpPr txBox="1"/>
          <p:nvPr/>
        </p:nvSpPr>
        <p:spPr>
          <a:xfrm>
            <a:off x="4957894" y="2407185"/>
            <a:ext cx="562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is a trigger that is created after our data is inserted.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9C43A-C8F9-456A-9D63-CD1AA765AF31}"/>
              </a:ext>
            </a:extLst>
          </p:cNvPr>
          <p:cNvSpPr txBox="1"/>
          <p:nvPr/>
        </p:nvSpPr>
        <p:spPr>
          <a:xfrm>
            <a:off x="237688" y="4539058"/>
            <a:ext cx="1169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program checks for the unread email from the specified id and stores the data accordingly. The email body should be in a specific format as shown in the first slide. Furthermore it uploads all the attachments included in the email in a separate database. This helps in organizing our data in a efficient way thus saving time going through every email. </a:t>
            </a:r>
          </a:p>
        </p:txBody>
      </p:sp>
    </p:spTree>
    <p:extLst>
      <p:ext uri="{BB962C8B-B14F-4D97-AF65-F5344CB8AC3E}">
        <p14:creationId xmlns:p14="http://schemas.microsoft.com/office/powerpoint/2010/main" val="284630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Apeksha</cp:lastModifiedBy>
  <cp:revision>1</cp:revision>
  <dcterms:created xsi:type="dcterms:W3CDTF">2021-10-31T19:29:51Z</dcterms:created>
  <dcterms:modified xsi:type="dcterms:W3CDTF">2021-10-31T19:30:12Z</dcterms:modified>
</cp:coreProperties>
</file>