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Lst>
        </p14:section>
      </p14:sectionLst>
    </p:ext>
    <p:ext uri="{EFAFB233-063F-42B5-8137-9DF3F51BA10A}">
      <p15:sldGuideLst xmlns:p15="http://schemas.microsoft.com/office/powerpoint/2012/main" xmlns="">
        <p15:guide id="1" orient="horz" pos="2341">
          <p15:clr>
            <a:srgbClr val="A4A3A4"/>
          </p15:clr>
        </p15:guide>
        <p15:guide id="2" pos="365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0" autoAdjust="0"/>
    <p:restoredTop sz="93792" autoAdjust="0"/>
  </p:normalViewPr>
  <p:slideViewPr>
    <p:cSldViewPr>
      <p:cViewPr varScale="1">
        <p:scale>
          <a:sx n="83" d="100"/>
          <a:sy n="83" d="100"/>
        </p:scale>
        <p:origin x="-614"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55" name="think-cell Slide" r:id="rId6" imgW="360" imgH="360" progId="">
              <p:embed/>
            </p:oleObj>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8199"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9223"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0247" name="think-cell Slide" r:id="rId4" imgW="360" imgH="360" progId="">
              <p:embed/>
            </p:oleObj>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079" name="think-cell Slide" r:id="rId7" imgW="360" imgH="360" progId="">
              <p:embed/>
            </p:oleObj>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2295"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3319"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4343" name="think-cell Slide" r:id="rId4" imgW="360" imgH="360" progId="">
              <p:embed/>
            </p:oleObj>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103" name="think-cell Slide" r:id="rId7"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27" name="think-cell Slide" r:id="rId9"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6151" name="think-cell Slide" r:id="rId5"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7175" name="think-cell Slide" r:id="rId4" imgW="360" imgH="360" progId="">
              <p:embed/>
            </p:oleObj>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31"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1271"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www.linkedin.com/in/abhishek-singh1997"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xmlns="" val="2407575854"/>
              </p:ext>
            </p:extLst>
          </p:nvPr>
        </p:nvGraphicFramePr>
        <p:xfrm>
          <a:off x="9296400" y="1184911"/>
          <a:ext cx="2971800" cy="3185160"/>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xmlns="" val="20000"/>
                    </a:ext>
                  </a:extLst>
                </a:gridCol>
                <a:gridCol w="1620813">
                  <a:extLst>
                    <a:ext uri="{9D8B030D-6E8A-4147-A177-3AD203B41FA5}">
                      <a16:colId xmlns:a16="http://schemas.microsoft.com/office/drawing/2014/main" xmlns=""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xmlns=""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xmlns=""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xmlns=""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SQL</a:t>
                      </a:r>
                    </a:p>
                  </a:txBody>
                  <a:tcPr/>
                </a:tc>
                <a:extLst>
                  <a:ext uri="{0D108BD9-81ED-4DB2-BD59-A6C34878D82A}">
                    <a16:rowId xmlns:a16="http://schemas.microsoft.com/office/drawing/2014/main" xmlns=""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xmlns=""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smtClean="0">
                          <a:solidFill>
                            <a:schemeClr val="tx1"/>
                          </a:solidFill>
                        </a:rPr>
                        <a:t>HTML </a:t>
                      </a:r>
                      <a:r>
                        <a:rPr lang="en-US" sz="1100" dirty="0">
                          <a:solidFill>
                            <a:schemeClr val="tx1"/>
                          </a:solidFill>
                        </a:rPr>
                        <a:t>and CSS</a:t>
                      </a:r>
                    </a:p>
                  </a:txBody>
                  <a:tcPr/>
                </a:tc>
                <a:extLst>
                  <a:ext uri="{0D108BD9-81ED-4DB2-BD59-A6C34878D82A}">
                    <a16:rowId xmlns:a16="http://schemas.microsoft.com/office/drawing/2014/main" xmlns="" val="10003"/>
                  </a:ext>
                </a:extLst>
              </a:tr>
            </a:tbl>
          </a:graphicData>
        </a:graphic>
      </p:graphicFrame>
      <p:sp>
        <p:nvSpPr>
          <p:cNvPr id="7170" name="Text Placeholder 18"/>
          <p:cNvSpPr>
            <a:spLocks noGrp="1"/>
          </p:cNvSpPr>
          <p:nvPr>
            <p:ph type="body" sz="quarter" idx="36"/>
          </p:nvPr>
        </p:nvSpPr>
        <p:spPr>
          <a:xfrm>
            <a:off x="4837113" y="2960181"/>
            <a:ext cx="4008437" cy="2185987"/>
          </a:xfrm>
        </p:spPr>
        <p:txBody>
          <a:bodyPr/>
          <a:lstStyle/>
          <a:p>
            <a:pPr>
              <a:lnSpc>
                <a:spcPct val="114000"/>
              </a:lnSpc>
            </a:pPr>
            <a:r>
              <a:rPr lang="en-IN" altLang="nl-NL" dirty="0" smtClean="0"/>
              <a:t>Completed Case Study on </a:t>
            </a:r>
            <a:r>
              <a:rPr lang="en-IN" b="1" dirty="0" smtClean="0"/>
              <a:t>Railway Management System</a:t>
            </a:r>
            <a:r>
              <a:rPr lang="en-IN" dirty="0" smtClean="0"/>
              <a:t> </a:t>
            </a:r>
            <a:r>
              <a:rPr lang="en-IN" dirty="0" smtClean="0"/>
              <a:t>using </a:t>
            </a:r>
            <a:r>
              <a:rPr lang="en-IN" dirty="0" err="1" smtClean="0"/>
              <a:t>MySQL</a:t>
            </a:r>
            <a:r>
              <a:rPr lang="en-IN" dirty="0" smtClean="0"/>
              <a:t>, </a:t>
            </a:r>
            <a:r>
              <a:rPr lang="en-IN" dirty="0" err="1" smtClean="0"/>
              <a:t>.Net</a:t>
            </a:r>
            <a:r>
              <a:rPr lang="en-IN" dirty="0" smtClean="0"/>
              <a:t> </a:t>
            </a:r>
            <a:r>
              <a:rPr lang="en-IN" dirty="0" smtClean="0"/>
              <a:t>core Web API </a:t>
            </a:r>
            <a:r>
              <a:rPr lang="en-IN" dirty="0" smtClean="0"/>
              <a:t>and Angular used Html, CSS, Bootstrap and Typescript for designing. W</a:t>
            </a:r>
            <a:r>
              <a:rPr lang="en-IN" dirty="0" smtClean="0"/>
              <a:t>hich </a:t>
            </a:r>
            <a:r>
              <a:rPr lang="en-IN" dirty="0" smtClean="0"/>
              <a:t>is used to manage the details of Trains, Timetable, Stations, Fares, Searching and Booking </a:t>
            </a:r>
            <a:r>
              <a:rPr lang="en-IN" smtClean="0"/>
              <a:t>the </a:t>
            </a:r>
            <a:r>
              <a:rPr lang="en-IN" smtClean="0"/>
              <a:t>Trains.</a:t>
            </a:r>
            <a:r>
              <a:rPr lang="en-IN" smtClean="0"/>
              <a:t>  </a:t>
            </a:r>
            <a:endParaRPr lang="en-IN" altLang="nl-NL"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595670" y="1357298"/>
            <a:ext cx="2374900" cy="203200"/>
          </a:xfrm>
        </p:spPr>
        <p:txBody>
          <a:bodyPr/>
          <a:lstStyle/>
          <a:p>
            <a:pPr eaLnBrk="1" hangingPunct="1"/>
            <a:r>
              <a:rPr lang="nl-NL" altLang="nl-NL" dirty="0" smtClean="0"/>
              <a:t>Mumbai</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38480" y="1571612"/>
            <a:ext cx="2667000" cy="203200"/>
          </a:xfrm>
        </p:spPr>
        <p:txBody>
          <a:bodyPr/>
          <a:lstStyle/>
          <a:p>
            <a:pPr eaLnBrk="1" hangingPunct="1"/>
            <a:r>
              <a:rPr lang="nl-NL" altLang="nl-NL" dirty="0" smtClean="0"/>
              <a:t>apeksha.balasaheb-laad@capgemini.com</a:t>
            </a:r>
            <a:endParaRPr lang="nl-NL" altLang="nl-NL" dirty="0"/>
          </a:p>
        </p:txBody>
      </p:sp>
      <p:sp>
        <p:nvSpPr>
          <p:cNvPr id="7174" name="Text Placeholder 25"/>
          <p:cNvSpPr>
            <a:spLocks noGrp="1"/>
          </p:cNvSpPr>
          <p:nvPr>
            <p:ph type="body" sz="quarter" idx="48"/>
          </p:nvPr>
        </p:nvSpPr>
        <p:spPr>
          <a:xfrm>
            <a:off x="3309918" y="1928802"/>
            <a:ext cx="2382837" cy="330200"/>
          </a:xfrm>
        </p:spPr>
        <p:txBody>
          <a:bodyPr/>
          <a:lstStyle/>
          <a:p>
            <a:pPr eaLnBrk="1" hangingPunct="1"/>
            <a:r>
              <a:rPr lang="nl-NL" altLang="nl-NL" dirty="0"/>
              <a:t>+</a:t>
            </a:r>
            <a:r>
              <a:rPr lang="nl-NL" altLang="nl-NL" dirty="0" smtClean="0"/>
              <a:t>919028511697</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a:t>
            </a:r>
            <a:r>
              <a:rPr lang="en-US" altLang="en-US" dirty="0">
                <a:sym typeface="+mn-ea"/>
              </a:rPr>
              <a:t>and </a:t>
            </a:r>
            <a:r>
              <a:rPr lang="en-US" altLang="en-US" b="1" dirty="0">
                <a:sym typeface="+mn-ea"/>
              </a:rPr>
              <a:t>SQL Server</a:t>
            </a:r>
            <a:r>
              <a:rPr lang="en-US" altLang="en-US" dirty="0">
                <a:sym typeface="+mn-ea"/>
              </a:rPr>
              <a:t>.</a:t>
            </a:r>
            <a:endParaRPr lang="en-US" altLang="en-US" dirty="0"/>
          </a:p>
          <a:p>
            <a:pPr marL="171450" indent="-171450">
              <a:buFont typeface="Arial" panose="020B0604020202020204" pitchFamily="34" charset="0"/>
              <a:buChar char="•"/>
            </a:pPr>
            <a:r>
              <a:rPr lang="en-US" dirty="0">
                <a:sym typeface="+mn-ea"/>
              </a:rPr>
              <a:t>Understanding of </a:t>
            </a:r>
            <a:r>
              <a:rPr lang="en-US" b="1" dirty="0" smtClean="0">
                <a:sym typeface="+mn-ea"/>
              </a:rPr>
              <a:t>HTML</a:t>
            </a:r>
            <a:r>
              <a:rPr lang="en-US" dirty="0" smtClean="0">
                <a:sym typeface="+mn-ea"/>
              </a:rPr>
              <a:t> </a:t>
            </a:r>
            <a:r>
              <a:rPr lang="en-US" dirty="0">
                <a:sym typeface="+mn-ea"/>
              </a:rPr>
              <a:t>and </a:t>
            </a:r>
            <a:r>
              <a:rPr lang="en-US" b="1" dirty="0">
                <a:sym typeface="+mn-ea"/>
              </a:rPr>
              <a:t>CSS</a:t>
            </a:r>
            <a:r>
              <a:rPr lang="en-US" dirty="0">
                <a:sym typeface="+mn-ea"/>
              </a:rPr>
              <a:t>.</a:t>
            </a:r>
            <a:endParaRPr lang="en-US" dirty="0"/>
          </a:p>
          <a:p>
            <a:pPr marL="171450" indent="-171450">
              <a:buFont typeface="Arial" panose="020B0604020202020204" pitchFamily="34" charset="0"/>
              <a:buChar char="•"/>
            </a:pPr>
            <a:r>
              <a:rPr lang="en-US" dirty="0"/>
              <a:t>Currently</a:t>
            </a:r>
            <a:r>
              <a:rPr lang="en-US" b="1" dirty="0"/>
              <a:t> </a:t>
            </a:r>
            <a:r>
              <a:rPr lang="en-US" dirty="0"/>
              <a:t>completing the course </a:t>
            </a:r>
            <a:r>
              <a:rPr lang="en-US" b="1" dirty="0" smtClean="0"/>
              <a:t>Azure Fundamentals</a:t>
            </a: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err="1" smtClean="0"/>
              <a:t>Apeksha</a:t>
            </a:r>
            <a:r>
              <a:rPr lang="en-US" altLang="en-IN" dirty="0" smtClean="0"/>
              <a:t> </a:t>
            </a:r>
            <a:r>
              <a:rPr lang="en-US" altLang="en-IN" dirty="0" err="1" smtClean="0"/>
              <a:t>Laad</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IN" altLang="en-US" sz="1100" dirty="0" smtClean="0">
                <a:solidFill>
                  <a:prstClr val="black"/>
                </a:solidFill>
              </a:rPr>
              <a:t>https://github.com/apekshaalaad</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p:cNvSpPr txBox="1">
            <a:spLocks noChangeArrowheads="1"/>
          </p:cNvSpPr>
          <p:nvPr/>
        </p:nvSpPr>
        <p:spPr bwMode="white">
          <a:xfrm>
            <a:off x="3167042" y="1928802"/>
            <a:ext cx="2381250" cy="437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2016-2021 </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2" name="Picture Placeholder 21" descr="DocScanner 21 Mar 2022 8-51 pm.jpg"/>
          <p:cNvPicPr>
            <a:picLocks noGrp="1" noChangeAspect="1"/>
          </p:cNvPicPr>
          <p:nvPr>
            <p:ph type="pic" sz="quarter" idx="46"/>
          </p:nvPr>
        </p:nvPicPr>
        <p:blipFill>
          <a:blip r:embed="rId7"/>
          <a:srcRect t="9439" b="9439"/>
          <a:stretch>
            <a:fillRect/>
          </a:stretch>
        </p:blipFill>
        <p:spPr>
          <a:xfrm>
            <a:off x="309522" y="357166"/>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2" ma:contentTypeDescription="Create a new document." ma:contentTypeScope="" ma:versionID="5d3fcf7c78f9559156fd4b1bff51d7a0">
  <xsd:schema xmlns:xsd="http://www.w3.org/2001/XMLSchema" xmlns:xs="http://www.w3.org/2001/XMLSchema" xmlns:p="http://schemas.microsoft.com/office/2006/metadata/properties" xmlns:ns2="99b8c997-432e-483c-b625-62aec4b38177" targetNamespace="http://schemas.microsoft.com/office/2006/metadata/properties" ma:root="true" ma:fieldsID="82cee7966e8b05c359a02592ddd1367d"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627AD1-299E-4118-ACCC-CDFEC818D4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92D6E6-22AA-4851-863A-B93A5C86B1E1}">
  <ds:schemaRefs>
    <ds:schemaRef ds:uri="http://schemas.microsoft.com/sharepoint/v3/contenttype/forms"/>
  </ds:schemaRefs>
</ds:datastoreItem>
</file>

<file path=customXml/itemProps3.xml><?xml version="1.0" encoding="utf-8"?>
<ds:datastoreItem xmlns:ds="http://schemas.openxmlformats.org/officeDocument/2006/customXml" ds:itemID="{98837EDC-578D-43BB-8C52-4554164BC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328</TotalTime>
  <Words>163</Words>
  <Application>Microsoft Office PowerPoint</Application>
  <PresentationFormat>Custom</PresentationFormat>
  <Paragraphs>44</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user</cp:lastModifiedBy>
  <cp:revision>123</cp:revision>
  <dcterms:created xsi:type="dcterms:W3CDTF">2020-09-22T06:24:00Z</dcterms:created>
  <dcterms:modified xsi:type="dcterms:W3CDTF">2022-06-10T06:06:18Z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y fmtid="{D5CDD505-2E9C-101B-9397-08002B2CF9AE}" pid="3" name="KSOProductBuildVer">
    <vt:lpwstr>1033-11.2.0.10152</vt:lpwstr>
  </property>
</Properties>
</file>