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>
        <p:scale>
          <a:sx n="75" d="100"/>
          <a:sy n="75" d="100"/>
        </p:scale>
        <p:origin x="-874" y="-3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9B5D6-0F88-471D-AA9D-EFA23B8F4797}" type="datetimeFigureOut">
              <a:rPr lang="en-US" smtClean="0"/>
              <a:t>29-Mar-15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5453F-4CDA-4B68-BC42-CC5B94FE2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97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1168-2415-4F65-86D7-194DE64A9FE1}" type="datetime1">
              <a:rPr lang="en-US" smtClean="0"/>
              <a:t>29-Mar-15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AA83-2387-4E2A-AA80-739AD6800525}" type="datetime1">
              <a:rPr lang="en-US" smtClean="0"/>
              <a:t>29-Mar-15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DB4B2-D11E-47C6-B3B3-FA5958559EB5}" type="datetime1">
              <a:rPr lang="en-US" smtClean="0"/>
              <a:t>29-Mar-15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696AE-C9A9-4484-87B8-FCB100C0DF29}" type="datetime1">
              <a:rPr lang="en-US" smtClean="0"/>
              <a:t>29-Mar-15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E0CC-ED4A-40C2-A521-821715F72707}" type="datetime1">
              <a:rPr lang="en-US" smtClean="0"/>
              <a:t>29-Mar-15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1E53-886C-4468-9170-F841BD5D4DE7}" type="datetime1">
              <a:rPr lang="en-US" smtClean="0"/>
              <a:t>29-Mar-15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FAA7-B2C8-4BFC-87D4-63DE99B822C4}" type="datetime1">
              <a:rPr lang="en-US" smtClean="0"/>
              <a:t>29-Mar-15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CDAC-0ACC-45B1-BA43-27D982BD6E1D}" type="datetime1">
              <a:rPr lang="en-US" smtClean="0"/>
              <a:t>29-Mar-15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435BE-9C06-4412-AF41-5033AF6115C2}" type="datetime1">
              <a:rPr lang="en-US" smtClean="0"/>
              <a:t>29-Mar-15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E0724-955C-45A0-A254-2121E896E243}" type="datetime1">
              <a:rPr lang="en-US" smtClean="0"/>
              <a:t>29-Mar-15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4347E-00ED-49FB-99D4-CFF7B3013A32}" type="datetime1">
              <a:rPr lang="en-US" smtClean="0"/>
              <a:t>29-Mar-15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43BA-F36E-42B0-ADF2-CEA13E8F7C36}" type="datetime1">
              <a:rPr lang="en-US" smtClean="0"/>
              <a:t>29-Mar-15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56D7-1CAB-4334-8DAA-F82E719804A9}" type="datetime1">
              <a:rPr lang="en-US" smtClean="0"/>
              <a:t>29-Mar-15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9D3C9-2DA9-4E4C-AEA4-038C462D5948}" type="datetime1">
              <a:rPr lang="en-US" smtClean="0"/>
              <a:t>29-Mar-15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7BE7-5232-45B3-A713-91F78B4F63BC}" type="datetime1">
              <a:rPr lang="en-US" smtClean="0"/>
              <a:t>29-Mar-15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7DC93-00B6-4F71-AABF-DE0594C1FA70}" type="datetime1">
              <a:rPr lang="en-US" smtClean="0"/>
              <a:t>29-Mar-15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46C08-F32E-40AE-A871-A4F4EEB8C6F3}" type="datetime1">
              <a:rPr lang="en-US" smtClean="0"/>
              <a:t>29-Mar-15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FDD161E-FF9B-45EA-8D6C-A9DC03FFC94E}" type="datetime1">
              <a:rPr lang="en-US" smtClean="0"/>
              <a:t>29-Mar-15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54000"/>
            <a:ext cx="9404723" cy="944880"/>
          </a:xfrm>
        </p:spPr>
        <p:txBody>
          <a:bodyPr/>
          <a:lstStyle/>
          <a:p>
            <a:pPr algn="ctr"/>
            <a:r>
              <a:rPr lang="en-US" sz="4800" dirty="0" smtClean="0"/>
              <a:t>Code Wa</a:t>
            </a:r>
            <a:r>
              <a:rPr lang="en-US" sz="4800" dirty="0" smtClean="0"/>
              <a:t>lkthrough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080" y="1076960"/>
            <a:ext cx="5638799" cy="544801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800" dirty="0"/>
              <a:t>	</a:t>
            </a:r>
            <a:endParaRPr lang="en-US" sz="3200" dirty="0" smtClean="0"/>
          </a:p>
          <a:p>
            <a:r>
              <a:rPr lang="en-US" sz="3200" dirty="0" smtClean="0"/>
              <a:t>Database Creation</a:t>
            </a:r>
          </a:p>
          <a:p>
            <a:r>
              <a:rPr lang="en-US" sz="3200" dirty="0" smtClean="0"/>
              <a:t>Background functions for actions.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361" y="1148080"/>
            <a:ext cx="3228975" cy="574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6497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98511" y="406400"/>
            <a:ext cx="9404723" cy="9448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 smtClean="0"/>
              <a:t>Code Walkthrough</a:t>
            </a:r>
            <a:endParaRPr lang="en-US" sz="4800" dirty="0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 bwMode="gray">
          <a:xfrm>
            <a:off x="10504940" y="4481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809" y="1215816"/>
            <a:ext cx="9211732" cy="5181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1271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98511" y="406400"/>
            <a:ext cx="9404723" cy="9448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smtClean="0"/>
              <a:t>Code Walkthrough</a:t>
            </a:r>
            <a:endParaRPr lang="en-US" sz="4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8480" y="1229360"/>
            <a:ext cx="6400800" cy="5448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800" dirty="0" smtClean="0"/>
              <a:t>	</a:t>
            </a:r>
            <a:endParaRPr lang="en-US" sz="3200" dirty="0" smtClean="0"/>
          </a:p>
          <a:p>
            <a:r>
              <a:rPr lang="en-US" sz="3200" dirty="0" smtClean="0"/>
              <a:t>Background functions for </a:t>
            </a:r>
            <a:r>
              <a:rPr lang="en-US" sz="3200" dirty="0" err="1" smtClean="0"/>
              <a:t>geofence</a:t>
            </a:r>
            <a:r>
              <a:rPr lang="en-US" sz="3200" dirty="0"/>
              <a:t> </a:t>
            </a:r>
            <a:r>
              <a:rPr lang="en-US" sz="3200" dirty="0" smtClean="0"/>
              <a:t>location </a:t>
            </a:r>
          </a:p>
          <a:p>
            <a:r>
              <a:rPr lang="en-US" sz="3200" dirty="0" smtClean="0"/>
              <a:t>Update Database</a:t>
            </a:r>
          </a:p>
          <a:p>
            <a:r>
              <a:rPr lang="en-US" sz="3200" dirty="0" err="1" smtClean="0"/>
              <a:t>Geofence</a:t>
            </a:r>
            <a:r>
              <a:rPr lang="en-US" sz="3200" dirty="0" smtClean="0"/>
              <a:t> transitions</a:t>
            </a:r>
            <a:endParaRPr lang="en-US" sz="3200" dirty="0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 bwMode="gray">
          <a:xfrm>
            <a:off x="10504940" y="4481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124" y="1215816"/>
            <a:ext cx="3166110" cy="562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2400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285</TotalTime>
  <Words>9</Words>
  <Application>Microsoft Office PowerPoint</Application>
  <PresentationFormat>Custom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Ion</vt:lpstr>
      <vt:lpstr>Code Walkthrough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Apeksha</dc:creator>
  <cp:lastModifiedBy>Hari</cp:lastModifiedBy>
  <cp:revision>29</cp:revision>
  <dcterms:created xsi:type="dcterms:W3CDTF">2015-02-02T00:25:20Z</dcterms:created>
  <dcterms:modified xsi:type="dcterms:W3CDTF">2015-03-30T02:59:17Z</dcterms:modified>
</cp:coreProperties>
</file>