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45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流程圖: 決策 5"/>
          <p:cNvSpPr/>
          <p:nvPr/>
        </p:nvSpPr>
        <p:spPr>
          <a:xfrm>
            <a:off x="711199" y="1430803"/>
            <a:ext cx="2197100" cy="11938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Start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93749" y="3314417"/>
            <a:ext cx="2032000" cy="1105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Welcome Screen 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6" idx="2"/>
            <a:endCxn id="7" idx="0"/>
          </p:cNvCxnSpPr>
          <p:nvPr/>
        </p:nvCxnSpPr>
        <p:spPr>
          <a:xfrm>
            <a:off x="1809749" y="2624603"/>
            <a:ext cx="0" cy="6898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762500" y="3314417"/>
            <a:ext cx="2260598" cy="11056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 Location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7" idx="3"/>
            <a:endCxn id="28" idx="1"/>
          </p:cNvCxnSpPr>
          <p:nvPr/>
        </p:nvCxnSpPr>
        <p:spPr>
          <a:xfrm>
            <a:off x="2825749" y="3867233"/>
            <a:ext cx="19367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000999" y="3314417"/>
            <a:ext cx="2311401" cy="11056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 Action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9099" y="5359117"/>
            <a:ext cx="2781300" cy="1105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438492" y="5401972"/>
            <a:ext cx="2387913" cy="10199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to Home Screen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28" idx="3"/>
            <a:endCxn id="31" idx="1"/>
          </p:cNvCxnSpPr>
          <p:nvPr/>
        </p:nvCxnSpPr>
        <p:spPr>
          <a:xfrm>
            <a:off x="7023098" y="3867233"/>
            <a:ext cx="9779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2" idx="3"/>
            <a:endCxn id="33" idx="1"/>
          </p:cNvCxnSpPr>
          <p:nvPr/>
        </p:nvCxnSpPr>
        <p:spPr>
          <a:xfrm>
            <a:off x="3200399" y="5911933"/>
            <a:ext cx="123809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31" idx="2"/>
            <a:endCxn id="32" idx="0"/>
          </p:cNvCxnSpPr>
          <p:nvPr/>
        </p:nvCxnSpPr>
        <p:spPr>
          <a:xfrm rot="5400000">
            <a:off x="5013691" y="1216108"/>
            <a:ext cx="939068" cy="734695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473901" y="1663134"/>
            <a:ext cx="2076294" cy="1105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Set Radius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28" idx="0"/>
            <a:endCxn id="43" idx="1"/>
          </p:cNvCxnSpPr>
          <p:nvPr/>
        </p:nvCxnSpPr>
        <p:spPr>
          <a:xfrm rot="5400000" flipH="1" flipV="1">
            <a:off x="5634117" y="2474633"/>
            <a:ext cx="1098467" cy="58110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43" idx="3"/>
            <a:endCxn id="31" idx="0"/>
          </p:cNvCxnSpPr>
          <p:nvPr/>
        </p:nvCxnSpPr>
        <p:spPr>
          <a:xfrm>
            <a:off x="8550195" y="2215950"/>
            <a:ext cx="606505" cy="109846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215080" y="34979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Task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7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4677" y="6423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流程圖: 決策 5"/>
          <p:cNvSpPr/>
          <p:nvPr/>
        </p:nvSpPr>
        <p:spPr>
          <a:xfrm>
            <a:off x="2478258" y="764503"/>
            <a:ext cx="1498601" cy="690097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Start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413706" y="1908281"/>
            <a:ext cx="1627706" cy="7728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Welcome Screen 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6" idx="2"/>
            <a:endCxn id="7" idx="0"/>
          </p:cNvCxnSpPr>
          <p:nvPr/>
        </p:nvCxnSpPr>
        <p:spPr>
          <a:xfrm>
            <a:off x="3227559" y="1454600"/>
            <a:ext cx="0" cy="4536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13706" y="3397764"/>
            <a:ext cx="1627706" cy="7048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 Location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7" idx="2"/>
            <a:endCxn id="28" idx="0"/>
          </p:cNvCxnSpPr>
          <p:nvPr/>
        </p:nvCxnSpPr>
        <p:spPr>
          <a:xfrm>
            <a:off x="3227559" y="2681140"/>
            <a:ext cx="0" cy="7166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13706" y="4626730"/>
            <a:ext cx="1627706" cy="6100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 Action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445982" y="5740191"/>
            <a:ext cx="1563154" cy="637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5308600" y="5651605"/>
            <a:ext cx="1917197" cy="8149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to Home Screen</a:t>
            </a:r>
            <a:endParaRPr lang="zh-TW" altLang="en-US" dirty="0"/>
          </a:p>
        </p:txBody>
      </p:sp>
      <p:cxnSp>
        <p:nvCxnSpPr>
          <p:cNvPr id="36" name="直線單箭頭接點 35"/>
          <p:cNvCxnSpPr>
            <a:stCxn id="28" idx="2"/>
            <a:endCxn id="31" idx="0"/>
          </p:cNvCxnSpPr>
          <p:nvPr/>
        </p:nvCxnSpPr>
        <p:spPr>
          <a:xfrm>
            <a:off x="3227559" y="4102648"/>
            <a:ext cx="0" cy="524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592878" y="3974592"/>
            <a:ext cx="1468322" cy="65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Set Radius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481183" y="28547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Task</a:t>
            </a:r>
            <a:endParaRPr lang="zh-TW" altLang="en-US" dirty="0"/>
          </a:p>
        </p:txBody>
      </p:sp>
      <p:cxnSp>
        <p:nvCxnSpPr>
          <p:cNvPr id="68" name="直線單箭頭接點 67"/>
          <p:cNvCxnSpPr>
            <a:stCxn id="31" idx="2"/>
            <a:endCxn id="32" idx="0"/>
          </p:cNvCxnSpPr>
          <p:nvPr/>
        </p:nvCxnSpPr>
        <p:spPr>
          <a:xfrm>
            <a:off x="3227559" y="5236779"/>
            <a:ext cx="0" cy="5034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28" idx="3"/>
            <a:endCxn id="43" idx="0"/>
          </p:cNvCxnSpPr>
          <p:nvPr/>
        </p:nvCxnSpPr>
        <p:spPr>
          <a:xfrm>
            <a:off x="4041412" y="3750206"/>
            <a:ext cx="2285627" cy="22438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3" idx="2"/>
            <a:endCxn id="31" idx="3"/>
          </p:cNvCxnSpPr>
          <p:nvPr/>
        </p:nvCxnSpPr>
        <p:spPr>
          <a:xfrm rot="5400000">
            <a:off x="5031714" y="3636429"/>
            <a:ext cx="305025" cy="2285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2" idx="3"/>
            <a:endCxn id="33" idx="1"/>
          </p:cNvCxnSpPr>
          <p:nvPr/>
        </p:nvCxnSpPr>
        <p:spPr>
          <a:xfrm flipV="1">
            <a:off x="4009136" y="6059097"/>
            <a:ext cx="129946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4" descr="C:\Users\Apeksha\Downloads\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73" y="1640626"/>
            <a:ext cx="2733675" cy="4353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9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1014</TotalTime>
  <Words>40</Words>
  <Application>Microsoft Office PowerPoint</Application>
  <PresentationFormat>自訂</PresentationFormat>
  <Paragraphs>20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Ion</vt:lpstr>
      <vt:lpstr>Flow chart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Michael HO</cp:lastModifiedBy>
  <cp:revision>35</cp:revision>
  <dcterms:created xsi:type="dcterms:W3CDTF">2015-02-02T00:25:20Z</dcterms:created>
  <dcterms:modified xsi:type="dcterms:W3CDTF">2015-02-07T22:53:12Z</dcterms:modified>
</cp:coreProperties>
</file>