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5453F-4CDA-4B68-BC42-CC5B94FE2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406400"/>
            <a:ext cx="8946541" cy="60056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CSE 5324</a:t>
            </a:r>
          </a:p>
          <a:p>
            <a:pPr marL="0" indent="0" algn="ctr">
              <a:buNone/>
            </a:pPr>
            <a:r>
              <a:rPr lang="en-US" sz="2800" dirty="0" smtClean="0"/>
              <a:t>Project Inception –Team 7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4400" dirty="0" smtClean="0"/>
              <a:t> Auto </a:t>
            </a:r>
            <a:r>
              <a:rPr lang="en-US" sz="4400" dirty="0" err="1" smtClean="0"/>
              <a:t>TasX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           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                                                        Apeksha Bhat(1000981003)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</a:t>
            </a:r>
            <a:r>
              <a:rPr lang="en-US" dirty="0" err="1" smtClean="0"/>
              <a:t>Harikrishna</a:t>
            </a:r>
            <a:r>
              <a:rPr lang="en-US" dirty="0" smtClean="0"/>
              <a:t> </a:t>
            </a:r>
            <a:r>
              <a:rPr lang="en-US" dirty="0" err="1" smtClean="0"/>
              <a:t>Bokksum</a:t>
            </a:r>
            <a:r>
              <a:rPr lang="en-US" dirty="0" smtClean="0"/>
              <a:t>(</a:t>
            </a:r>
            <a:r>
              <a:rPr lang="en-US" dirty="0"/>
              <a:t>1001096002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										  </a:t>
            </a:r>
            <a:r>
              <a:rPr lang="en-US" dirty="0" err="1" smtClean="0"/>
              <a:t>Meghana</a:t>
            </a:r>
            <a:r>
              <a:rPr lang="en-US" dirty="0" smtClean="0"/>
              <a:t> </a:t>
            </a:r>
            <a:r>
              <a:rPr lang="en-US" dirty="0" err="1" smtClean="0"/>
              <a:t>Anoop</a:t>
            </a:r>
            <a:r>
              <a:rPr lang="en-US" dirty="0" smtClean="0"/>
              <a:t>(1000981002)</a:t>
            </a:r>
          </a:p>
          <a:p>
            <a:pPr marL="0" lvl="0" indent="0" algn="ctr">
              <a:buNone/>
            </a:pPr>
            <a:r>
              <a:rPr lang="en-US" dirty="0" smtClean="0"/>
              <a:t>								      </a:t>
            </a:r>
            <a:r>
              <a:rPr lang="en-US" dirty="0" err="1" smtClean="0"/>
              <a:t>Kaustubh</a:t>
            </a:r>
            <a:r>
              <a:rPr lang="en-US" dirty="0" smtClean="0"/>
              <a:t> </a:t>
            </a:r>
            <a:r>
              <a:rPr lang="en-US" dirty="0" err="1" smtClean="0"/>
              <a:t>Mohgaonkar</a:t>
            </a:r>
            <a:r>
              <a:rPr lang="en-US" dirty="0" smtClean="0"/>
              <a:t>(1001101770)</a:t>
            </a:r>
          </a:p>
          <a:p>
            <a:pPr marL="0" lvl="0" indent="0" algn="ctr">
              <a:buNone/>
            </a:pPr>
            <a:r>
              <a:rPr lang="en-US" dirty="0" smtClean="0"/>
              <a:t>                                                                              Michael </a:t>
            </a:r>
            <a:r>
              <a:rPr lang="en-US" dirty="0"/>
              <a:t>Ho </a:t>
            </a:r>
            <a:r>
              <a:rPr lang="en-US" dirty="0" smtClean="0"/>
              <a:t>(1001135968)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085975"/>
            <a:ext cx="8825657" cy="1838325"/>
          </a:xfrm>
        </p:spPr>
        <p:txBody>
          <a:bodyPr/>
          <a:lstStyle/>
          <a:p>
            <a:pPr algn="ctr"/>
            <a:r>
              <a:rPr lang="en-US" sz="4400" b="1" dirty="0" smtClean="0"/>
              <a:t>THANK YOU </a:t>
            </a:r>
            <a:r>
              <a:rPr lang="en-US" sz="4400" b="1" dirty="0" smtClean="0">
                <a:sym typeface="Wingdings" panose="05000000000000000000" pitchFamily="2" charset="2"/>
              </a:rPr>
              <a:t>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Auto </a:t>
            </a:r>
            <a:r>
              <a:rPr lang="en-US" sz="4800" dirty="0" err="1" smtClean="0"/>
              <a:t>tasX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578"/>
            <a:ext cx="8946541" cy="4978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application </a:t>
            </a:r>
            <a:r>
              <a:rPr lang="en-US" sz="2800" dirty="0"/>
              <a:t>allows the user to automate his android device </a:t>
            </a:r>
            <a:r>
              <a:rPr lang="en-US" sz="2800" dirty="0" smtClean="0"/>
              <a:t>based </a:t>
            </a:r>
            <a:r>
              <a:rPr lang="en-US" sz="2800" dirty="0"/>
              <a:t>on the user’s location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4000" dirty="0" smtClean="0"/>
              <a:t>KEY FEATURES:</a:t>
            </a:r>
          </a:p>
          <a:p>
            <a:pPr marL="0" lvl="0" indent="0">
              <a:buNone/>
            </a:pPr>
            <a:r>
              <a:rPr lang="en-US" sz="3200" dirty="0" smtClean="0"/>
              <a:t>   </a:t>
            </a:r>
            <a:r>
              <a:rPr lang="en-US" sz="2800" dirty="0" smtClean="0"/>
              <a:t>User friendly interface.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   Location </a:t>
            </a:r>
            <a:r>
              <a:rPr lang="en-US" sz="2800" dirty="0"/>
              <a:t>based automation.</a:t>
            </a:r>
          </a:p>
          <a:p>
            <a:pPr marL="0" lvl="0" indent="0">
              <a:buNone/>
            </a:pPr>
            <a:r>
              <a:rPr lang="en-US" sz="2800" dirty="0" smtClean="0"/>
              <a:t>   Customizable features.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   Multiple </a:t>
            </a:r>
            <a:r>
              <a:rPr lang="en-US" sz="2800" dirty="0"/>
              <a:t>actions for locations.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Vision and 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7200"/>
            <a:ext cx="8946541" cy="4521199"/>
          </a:xfrm>
        </p:spPr>
        <p:txBody>
          <a:bodyPr/>
          <a:lstStyle/>
          <a:p>
            <a:r>
              <a:rPr lang="en-US" sz="2800" dirty="0" smtClean="0"/>
              <a:t>Minimizing user intervention in performing repeated tasks by helping him achieve these task automatically through the application.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Convenient</a:t>
            </a:r>
          </a:p>
          <a:p>
            <a:r>
              <a:rPr lang="en-US" sz="2800" dirty="0" smtClean="0"/>
              <a:t>Material Design UI</a:t>
            </a:r>
          </a:p>
          <a:p>
            <a:r>
              <a:rPr lang="en-US" sz="2800" dirty="0" smtClean="0"/>
              <a:t>Phone automation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5644"/>
            <a:ext cx="8946541" cy="521546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Competitors include: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Geofence</a:t>
            </a:r>
            <a:r>
              <a:rPr lang="en-US" sz="2800" dirty="0" smtClean="0"/>
              <a:t> </a:t>
            </a:r>
            <a:r>
              <a:rPr lang="en-US" sz="2800" dirty="0"/>
              <a:t>Tracker </a:t>
            </a:r>
            <a:r>
              <a:rPr lang="en-US" sz="2800" dirty="0" err="1" smtClean="0"/>
              <a:t>tasker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Locotext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Smart Silence</a:t>
            </a:r>
          </a:p>
          <a:p>
            <a:pPr marL="0" lvl="0" indent="0">
              <a:buNone/>
            </a:pPr>
            <a:endParaRPr lang="en-US" sz="2800" dirty="0"/>
          </a:p>
          <a:p>
            <a:r>
              <a:rPr lang="en-US" sz="2800" dirty="0"/>
              <a:t>How’s Auto </a:t>
            </a:r>
            <a:r>
              <a:rPr lang="en-US" sz="2800" dirty="0" err="1"/>
              <a:t>tasX</a:t>
            </a:r>
            <a:r>
              <a:rPr lang="en-US" sz="2800" dirty="0"/>
              <a:t> better:  </a:t>
            </a:r>
            <a:r>
              <a:rPr lang="en-US" sz="2800" dirty="0"/>
              <a:t>There are a few applications like </a:t>
            </a:r>
            <a:r>
              <a:rPr lang="en-US" sz="2800" dirty="0" err="1"/>
              <a:t>locoText</a:t>
            </a:r>
            <a:r>
              <a:rPr lang="en-US" sz="2800" dirty="0"/>
              <a:t> , Smart Silence each of which includes only one of the features included In our application. The </a:t>
            </a:r>
            <a:r>
              <a:rPr lang="en-US" sz="2800" dirty="0" err="1"/>
              <a:t>Geofence</a:t>
            </a:r>
            <a:r>
              <a:rPr lang="en-US" sz="2800" dirty="0"/>
              <a:t> Tracker </a:t>
            </a:r>
            <a:r>
              <a:rPr lang="en-US" sz="2800" dirty="0" err="1"/>
              <a:t>Tasker</a:t>
            </a:r>
            <a:r>
              <a:rPr lang="en-US" sz="2800" dirty="0"/>
              <a:t> although does most of the functionalities included in our application ,it does not have the “Location based Reminder” feature. 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0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 descr="C:\Users\Apeksha\Desktop\scenario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84" y="1761067"/>
            <a:ext cx="4669860" cy="401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peksha\Desktop\scenario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89" y="1761067"/>
            <a:ext cx="4854222" cy="40188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4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and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or inconsistency in getting most recent location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Fused location API from Google</a:t>
            </a:r>
          </a:p>
          <a:p>
            <a:r>
              <a:rPr lang="en-US" dirty="0"/>
              <a:t>Implementing multiple actions for each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performing more than one action for a location would be possible 	through iteration</a:t>
            </a:r>
          </a:p>
          <a:p>
            <a:r>
              <a:rPr lang="en-US" dirty="0"/>
              <a:t>Background activity getting killed because of memory </a:t>
            </a:r>
            <a:r>
              <a:rPr lang="en-US" dirty="0" smtClean="0"/>
              <a:t>leak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this is a limitation in the android memory management due to 	which the background activity might get killed. The activity needs 	to be restarted in such a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Mock up</a:t>
            </a:r>
            <a:endParaRPr lang="en-US" dirty="0"/>
          </a:p>
        </p:txBody>
      </p:sp>
      <p:pic>
        <p:nvPicPr>
          <p:cNvPr id="4" name="Content Placeholder 3" descr="C:\Users\Apeksha\Downloads\s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67" y="1695204"/>
            <a:ext cx="2741332" cy="435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peksha\Downloads\s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73" y="1695204"/>
            <a:ext cx="2733675" cy="43538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Mock up cont..</a:t>
            </a:r>
            <a:endParaRPr lang="en-US" dirty="0"/>
          </a:p>
        </p:txBody>
      </p:sp>
      <p:pic>
        <p:nvPicPr>
          <p:cNvPr id="4" name="Content Placeholder 3" descr="C:\Users\Apeksha\Downloads\s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24" y="1853248"/>
            <a:ext cx="2880443" cy="438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peksha\Downloads\s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11" y="1853248"/>
            <a:ext cx="2816578" cy="43853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98162"/>
            <a:ext cx="8946541" cy="51381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Iteration 1</a:t>
            </a:r>
          </a:p>
          <a:p>
            <a:r>
              <a:rPr lang="en-US" dirty="0" smtClean="0"/>
              <a:t>Working on the UI.</a:t>
            </a:r>
          </a:p>
          <a:p>
            <a:r>
              <a:rPr lang="en-US" dirty="0" smtClean="0"/>
              <a:t>Work on </a:t>
            </a:r>
            <a:r>
              <a:rPr lang="en-US" dirty="0" err="1" smtClean="0"/>
              <a:t>Geofence</a:t>
            </a:r>
            <a:r>
              <a:rPr lang="en-US" dirty="0" smtClean="0"/>
              <a:t>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Iteration 2</a:t>
            </a:r>
          </a:p>
          <a:p>
            <a:r>
              <a:rPr lang="en-US" dirty="0" smtClean="0"/>
              <a:t>Implementing actions for </a:t>
            </a:r>
            <a:r>
              <a:rPr lang="en-US" dirty="0" err="1" smtClean="0"/>
              <a:t>geofences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use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Iteration 3</a:t>
            </a:r>
          </a:p>
          <a:p>
            <a:r>
              <a:rPr lang="en-US" dirty="0" smtClean="0"/>
              <a:t>Work on multiple actions for a </a:t>
            </a:r>
            <a:r>
              <a:rPr lang="en-US" dirty="0" err="1" smtClean="0"/>
              <a:t>geofence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 enhancements.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5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233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Auto tasX</vt:lpstr>
      <vt:lpstr>          Vision and Business Case</vt:lpstr>
      <vt:lpstr>Competitors</vt:lpstr>
      <vt:lpstr>Use Cases</vt:lpstr>
      <vt:lpstr>Risk and mitigations</vt:lpstr>
      <vt:lpstr>Mock up</vt:lpstr>
      <vt:lpstr>Mock up cont..</vt:lpstr>
      <vt:lpstr>Iteration Plan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18</cp:revision>
  <dcterms:created xsi:type="dcterms:W3CDTF">2015-02-02T00:25:20Z</dcterms:created>
  <dcterms:modified xsi:type="dcterms:W3CDTF">2015-02-02T04:20:00Z</dcterms:modified>
</cp:coreProperties>
</file>