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45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2" name="笑臉 1"/>
          <p:cNvSpPr/>
          <p:nvPr/>
        </p:nvSpPr>
        <p:spPr>
          <a:xfrm>
            <a:off x="635000" y="3416300"/>
            <a:ext cx="1320800" cy="10668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48000" y="13462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Select Location On Map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048000" y="24892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Set Radius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048000" y="35433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Select Action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048000" y="47498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Give the profile a </a:t>
            </a:r>
            <a:r>
              <a:rPr lang="en-US" altLang="zh-TW" b="1" dirty="0" smtClean="0">
                <a:solidFill>
                  <a:schemeClr val="bg1"/>
                </a:solidFill>
              </a:rPr>
              <a:t>name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788150" y="2438400"/>
            <a:ext cx="2082800" cy="81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Phone Silent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788150" y="3693318"/>
            <a:ext cx="2082800" cy="81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Message</a:t>
            </a:r>
            <a:endParaRPr lang="zh-TW" altLang="en-US" b="1" dirty="0"/>
          </a:p>
        </p:txBody>
      </p:sp>
      <p:sp>
        <p:nvSpPr>
          <p:cNvPr id="24" name="圓角矩形 23"/>
          <p:cNvSpPr/>
          <p:nvPr/>
        </p:nvSpPr>
        <p:spPr>
          <a:xfrm>
            <a:off x="6788150" y="4991100"/>
            <a:ext cx="2082800" cy="81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Wifi</a:t>
            </a:r>
            <a:r>
              <a:rPr lang="en-US" altLang="zh-TW" b="1" dirty="0" smtClean="0"/>
              <a:t>/Data</a:t>
            </a:r>
            <a:endParaRPr lang="zh-TW" altLang="en-US" b="1" dirty="0"/>
          </a:p>
        </p:txBody>
      </p:sp>
      <p:sp>
        <p:nvSpPr>
          <p:cNvPr id="25" name="圓角矩形 24"/>
          <p:cNvSpPr/>
          <p:nvPr/>
        </p:nvSpPr>
        <p:spPr>
          <a:xfrm>
            <a:off x="9804400" y="3008312"/>
            <a:ext cx="2082800" cy="812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Set Message</a:t>
            </a:r>
            <a:endParaRPr lang="zh-TW" altLang="en-US" b="1" dirty="0"/>
          </a:p>
        </p:txBody>
      </p:sp>
      <p:sp>
        <p:nvSpPr>
          <p:cNvPr id="26" name="圓角矩形 25"/>
          <p:cNvSpPr/>
          <p:nvPr/>
        </p:nvSpPr>
        <p:spPr>
          <a:xfrm>
            <a:off x="9804400" y="4229100"/>
            <a:ext cx="2082800" cy="812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Set </a:t>
            </a:r>
            <a:r>
              <a:rPr lang="en-US" altLang="zh-TW" b="1" dirty="0" smtClean="0"/>
              <a:t>Recipient</a:t>
            </a:r>
            <a:endParaRPr lang="zh-TW" altLang="en-US" b="1" dirty="0"/>
          </a:p>
        </p:txBody>
      </p:sp>
      <p:cxnSp>
        <p:nvCxnSpPr>
          <p:cNvPr id="12" name="直線單箭頭接點 11"/>
          <p:cNvCxnSpPr>
            <a:stCxn id="2" idx="6"/>
            <a:endCxn id="3" idx="1"/>
          </p:cNvCxnSpPr>
          <p:nvPr/>
        </p:nvCxnSpPr>
        <p:spPr>
          <a:xfrm flipV="1">
            <a:off x="1955800" y="1752600"/>
            <a:ext cx="1092200" cy="2197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" idx="6"/>
            <a:endCxn id="17" idx="1"/>
          </p:cNvCxnSpPr>
          <p:nvPr/>
        </p:nvCxnSpPr>
        <p:spPr>
          <a:xfrm flipV="1">
            <a:off x="1955800" y="2895600"/>
            <a:ext cx="1092200" cy="1054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" idx="6"/>
            <a:endCxn id="27" idx="1"/>
          </p:cNvCxnSpPr>
          <p:nvPr/>
        </p:nvCxnSpPr>
        <p:spPr>
          <a:xfrm>
            <a:off x="1955800" y="3949700"/>
            <a:ext cx="1092200" cy="2362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" idx="6"/>
            <a:endCxn id="19" idx="1"/>
          </p:cNvCxnSpPr>
          <p:nvPr/>
        </p:nvCxnSpPr>
        <p:spPr>
          <a:xfrm>
            <a:off x="1955800" y="3949700"/>
            <a:ext cx="1092200" cy="1206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8" idx="3"/>
            <a:endCxn id="21" idx="1"/>
          </p:cNvCxnSpPr>
          <p:nvPr/>
        </p:nvCxnSpPr>
        <p:spPr>
          <a:xfrm flipV="1">
            <a:off x="5130800" y="2844800"/>
            <a:ext cx="1657350" cy="1104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8" idx="3"/>
            <a:endCxn id="23" idx="1"/>
          </p:cNvCxnSpPr>
          <p:nvPr/>
        </p:nvCxnSpPr>
        <p:spPr>
          <a:xfrm>
            <a:off x="5130800" y="3949700"/>
            <a:ext cx="1657350" cy="1500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8" idx="3"/>
            <a:endCxn id="24" idx="1"/>
          </p:cNvCxnSpPr>
          <p:nvPr/>
        </p:nvCxnSpPr>
        <p:spPr>
          <a:xfrm>
            <a:off x="5130800" y="3949700"/>
            <a:ext cx="165735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3" idx="3"/>
            <a:endCxn id="25" idx="1"/>
          </p:cNvCxnSpPr>
          <p:nvPr/>
        </p:nvCxnSpPr>
        <p:spPr>
          <a:xfrm flipV="1">
            <a:off x="8870950" y="3414712"/>
            <a:ext cx="933450" cy="6850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3" idx="3"/>
            <a:endCxn id="26" idx="1"/>
          </p:cNvCxnSpPr>
          <p:nvPr/>
        </p:nvCxnSpPr>
        <p:spPr>
          <a:xfrm>
            <a:off x="8870950" y="4099718"/>
            <a:ext cx="933450" cy="5357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048000" y="59055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Save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54" name="直線單箭頭接點 53"/>
          <p:cNvCxnSpPr>
            <a:stCxn id="2" idx="6"/>
            <a:endCxn id="18" idx="1"/>
          </p:cNvCxnSpPr>
          <p:nvPr/>
        </p:nvCxnSpPr>
        <p:spPr>
          <a:xfrm>
            <a:off x="1955800" y="3949700"/>
            <a:ext cx="1092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Use case </a:t>
            </a:r>
            <a:r>
              <a:rPr lang="en-US" dirty="0" smtClean="0"/>
              <a:t>(</a:t>
            </a:r>
            <a:r>
              <a:rPr lang="en-US" dirty="0" err="1" smtClean="0"/>
              <a:t>Wifi</a:t>
            </a:r>
            <a:r>
              <a:rPr lang="en-US" dirty="0" smtClean="0"/>
              <a:t> on/off)</a:t>
            </a:r>
            <a:endParaRPr lang="en-US" dirty="0"/>
          </a:p>
        </p:txBody>
      </p:sp>
      <p:sp>
        <p:nvSpPr>
          <p:cNvPr id="2" name="笑臉 1"/>
          <p:cNvSpPr/>
          <p:nvPr/>
        </p:nvSpPr>
        <p:spPr>
          <a:xfrm>
            <a:off x="2717800" y="3530600"/>
            <a:ext cx="1320800" cy="10668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130800" y="15367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Select Location On Map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130800" y="29464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Set Radius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130800" y="570230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Save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2" idx="6"/>
            <a:endCxn id="3" idx="1"/>
          </p:cNvCxnSpPr>
          <p:nvPr/>
        </p:nvCxnSpPr>
        <p:spPr>
          <a:xfrm flipV="1">
            <a:off x="4038600" y="1943100"/>
            <a:ext cx="1092200" cy="2120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" idx="6"/>
            <a:endCxn id="17" idx="1"/>
          </p:cNvCxnSpPr>
          <p:nvPr/>
        </p:nvCxnSpPr>
        <p:spPr>
          <a:xfrm flipV="1">
            <a:off x="4038600" y="3352800"/>
            <a:ext cx="1092200" cy="7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" idx="6"/>
            <a:endCxn id="19" idx="1"/>
          </p:cNvCxnSpPr>
          <p:nvPr/>
        </p:nvCxnSpPr>
        <p:spPr>
          <a:xfrm>
            <a:off x="4038600" y="4064000"/>
            <a:ext cx="1092200" cy="204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5130800" y="4286250"/>
            <a:ext cx="2082800" cy="812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Toggle </a:t>
            </a:r>
            <a:r>
              <a:rPr lang="en-US" altLang="zh-TW" b="1" dirty="0" err="1" smtClean="0">
                <a:solidFill>
                  <a:schemeClr val="bg1"/>
                </a:solidFill>
              </a:rPr>
              <a:t>Wifi</a:t>
            </a:r>
            <a:r>
              <a:rPr lang="en-US" altLang="zh-TW" b="1" dirty="0" smtClean="0">
                <a:solidFill>
                  <a:schemeClr val="bg1"/>
                </a:solidFill>
              </a:rPr>
              <a:t> option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>
            <a:stCxn id="2" idx="6"/>
            <a:endCxn id="14" idx="1"/>
          </p:cNvCxnSpPr>
          <p:nvPr/>
        </p:nvCxnSpPr>
        <p:spPr>
          <a:xfrm>
            <a:off x="4038600" y="4064000"/>
            <a:ext cx="1092200" cy="628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1034</TotalTime>
  <Words>42</Words>
  <Application>Microsoft Office PowerPoint</Application>
  <PresentationFormat>自訂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Ion</vt:lpstr>
      <vt:lpstr>Use case</vt:lpstr>
      <vt:lpstr>Use case (Wifi on/off)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Michael HO</cp:lastModifiedBy>
  <cp:revision>38</cp:revision>
  <dcterms:created xsi:type="dcterms:W3CDTF">2015-02-02T00:25:20Z</dcterms:created>
  <dcterms:modified xsi:type="dcterms:W3CDTF">2015-02-07T23:22:35Z</dcterms:modified>
</cp:coreProperties>
</file>