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9B5D6-0F88-471D-AA9D-EFA23B8F4797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5453F-4CDA-4B68-BC42-CC5B94FE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9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168-2415-4F65-86D7-194DE64A9FE1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AA83-2387-4E2A-AA80-739AD6800525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B4B2-D11E-47C6-B3B3-FA5958559EB5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6AE-C9A9-4484-87B8-FCB100C0DF29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0CC-ED4A-40C2-A521-821715F72707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1E53-886C-4468-9170-F841BD5D4DE7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AA7-B2C8-4BFC-87D4-63DE99B822C4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CDAC-0ACC-45B1-BA43-27D982BD6E1D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35BE-9C06-4412-AF41-5033AF6115C2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724-955C-45A0-A254-2121E896E243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347E-00ED-49FB-99D4-CFF7B3013A32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43BA-F36E-42B0-ADF2-CEA13E8F7C36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6D7-1CAB-4334-8DAA-F82E719804A9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D3C9-2DA9-4E4C-AEA4-038C462D5948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7BE7-5232-45B3-A713-91F78B4F63BC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DC93-00B6-4F71-AABF-DE0594C1FA70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6C08-F32E-40AE-A871-A4F4EEB8C6F3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DD161E-FF9B-45EA-8D6C-A9DC03FFC94E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r>
              <a:rPr lang="en-US" dirty="0" err="1" smtClean="0"/>
              <a:t>DataStructure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312" y="1478844"/>
            <a:ext cx="8946541" cy="4769555"/>
          </a:xfrm>
        </p:spPr>
        <p:txBody>
          <a:bodyPr/>
          <a:lstStyle/>
          <a:p>
            <a:r>
              <a:rPr lang="en-US" dirty="0" smtClean="0"/>
              <a:t>We will be using the android’s inbuilt </a:t>
            </a:r>
            <a:r>
              <a:rPr lang="en-US" dirty="0" err="1" smtClean="0"/>
              <a:t>sqlite</a:t>
            </a:r>
            <a:r>
              <a:rPr lang="en-US" dirty="0" smtClean="0"/>
              <a:t> database.</a:t>
            </a:r>
          </a:p>
          <a:p>
            <a:r>
              <a:rPr lang="en-US" dirty="0" smtClean="0"/>
              <a:t>A saved task in our application will create an entry in the </a:t>
            </a:r>
            <a:r>
              <a:rPr lang="en-US" dirty="0" err="1" smtClean="0"/>
              <a:t>sqlite</a:t>
            </a:r>
            <a:r>
              <a:rPr lang="en-US" dirty="0" smtClean="0"/>
              <a:t> as given below.</a:t>
            </a:r>
          </a:p>
          <a:p>
            <a:r>
              <a:rPr lang="en-US" dirty="0" smtClean="0"/>
              <a:t>Android ships with </a:t>
            </a:r>
            <a:r>
              <a:rPr lang="en-US" dirty="0" err="1" smtClean="0"/>
              <a:t>sqlite</a:t>
            </a:r>
            <a:r>
              <a:rPr lang="en-US" dirty="0" smtClean="0"/>
              <a:t> version 3.4.0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u="sng" dirty="0" smtClean="0"/>
              <a:t>Database table Structure: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58698"/>
              </p:ext>
            </p:extLst>
          </p:nvPr>
        </p:nvGraphicFramePr>
        <p:xfrm>
          <a:off x="1377245" y="4787345"/>
          <a:ext cx="8128002" cy="83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73842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TextMsg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RejectCall</a:t>
                      </a:r>
                      <a:endParaRPr lang="en-US" dirty="0"/>
                    </a:p>
                  </a:txBody>
                  <a:tcPr/>
                </a:tc>
              </a:tr>
              <a:tr h="310171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lat,long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5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97522"/>
            <a:ext cx="3802769" cy="67604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52169" y="3224236"/>
            <a:ext cx="616752" cy="63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84" y="0"/>
            <a:ext cx="38073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506</TotalTime>
  <Words>57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       DataStructure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Apeksha</dc:creator>
  <cp:lastModifiedBy>Apeksha</cp:lastModifiedBy>
  <cp:revision>27</cp:revision>
  <dcterms:created xsi:type="dcterms:W3CDTF">2015-02-02T00:25:20Z</dcterms:created>
  <dcterms:modified xsi:type="dcterms:W3CDTF">2015-02-07T22:26:43Z</dcterms:modified>
</cp:coreProperties>
</file>