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45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流程圖: 決策 5"/>
          <p:cNvSpPr/>
          <p:nvPr/>
        </p:nvSpPr>
        <p:spPr>
          <a:xfrm>
            <a:off x="723900" y="2857500"/>
            <a:ext cx="2197100" cy="11938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Start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962400" y="2660650"/>
            <a:ext cx="2781300" cy="1587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Welcome Screen with feature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2921000" y="3454400"/>
            <a:ext cx="1041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7620000" y="1930400"/>
            <a:ext cx="2311400" cy="1460500"/>
            <a:chOff x="8064500" y="1644650"/>
            <a:chExt cx="2311400" cy="1460500"/>
          </a:xfrm>
        </p:grpSpPr>
        <p:sp>
          <p:nvSpPr>
            <p:cNvPr id="10" name="五邊形 9"/>
            <p:cNvSpPr/>
            <p:nvPr/>
          </p:nvSpPr>
          <p:spPr>
            <a:xfrm rot="5400000">
              <a:off x="8489950" y="1219200"/>
              <a:ext cx="1460500" cy="231140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276672" y="1748988"/>
              <a:ext cx="188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Reminder</a:t>
              </a:r>
            </a:p>
            <a:p>
              <a:r>
                <a:rPr lang="en-US" altLang="zh-TW" dirty="0" smtClean="0"/>
                <a:t>Parking Record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620000" y="4099441"/>
            <a:ext cx="2416396" cy="1463159"/>
            <a:chOff x="8210549" y="4298951"/>
            <a:chExt cx="2622550" cy="1111250"/>
          </a:xfrm>
        </p:grpSpPr>
        <p:sp>
          <p:nvSpPr>
            <p:cNvPr id="11" name="五邊形 10"/>
            <p:cNvSpPr/>
            <p:nvPr/>
          </p:nvSpPr>
          <p:spPr>
            <a:xfrm rot="5400000">
              <a:off x="8966199" y="3543301"/>
              <a:ext cx="1111250" cy="262255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416704" y="4521200"/>
              <a:ext cx="221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Phone action</a:t>
              </a:r>
              <a:endParaRPr lang="zh-TW" altLang="en-US" dirty="0"/>
            </a:p>
          </p:txBody>
        </p:sp>
      </p:grpSp>
      <p:cxnSp>
        <p:nvCxnSpPr>
          <p:cNvPr id="20" name="肘形接點 19"/>
          <p:cNvCxnSpPr>
            <a:stCxn id="7" idx="3"/>
            <a:endCxn id="10" idx="2"/>
          </p:cNvCxnSpPr>
          <p:nvPr/>
        </p:nvCxnSpPr>
        <p:spPr>
          <a:xfrm flipV="1">
            <a:off x="6743700" y="2295525"/>
            <a:ext cx="876300" cy="11588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7" idx="3"/>
            <a:endCxn id="11" idx="2"/>
          </p:cNvCxnSpPr>
          <p:nvPr/>
        </p:nvCxnSpPr>
        <p:spPr>
          <a:xfrm>
            <a:off x="6743700" y="3454400"/>
            <a:ext cx="876301" cy="101083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 (2)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19101" y="1363354"/>
            <a:ext cx="2416396" cy="1463159"/>
            <a:chOff x="8210550" y="4298951"/>
            <a:chExt cx="2622550" cy="1111250"/>
          </a:xfrm>
        </p:grpSpPr>
        <p:sp>
          <p:nvSpPr>
            <p:cNvPr id="7" name="五邊形 6"/>
            <p:cNvSpPr/>
            <p:nvPr/>
          </p:nvSpPr>
          <p:spPr>
            <a:xfrm rot="5400000">
              <a:off x="8966200" y="3543301"/>
              <a:ext cx="1111250" cy="262255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16704" y="4521200"/>
              <a:ext cx="221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Phone action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304800" y="3441700"/>
            <a:ext cx="2667000" cy="138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phone action with feature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3"/>
            <a:endCxn id="9" idx="0"/>
          </p:cNvCxnSpPr>
          <p:nvPr/>
        </p:nvCxnSpPr>
        <p:spPr>
          <a:xfrm>
            <a:off x="1627300" y="2826514"/>
            <a:ext cx="11000" cy="615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4483100" y="3441700"/>
            <a:ext cx="2247900" cy="1384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Button 1 or 2 or 3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9" idx="3"/>
            <a:endCxn id="12" idx="1"/>
          </p:cNvCxnSpPr>
          <p:nvPr/>
        </p:nvCxnSpPr>
        <p:spPr>
          <a:xfrm>
            <a:off x="2971800" y="4133850"/>
            <a:ext cx="1511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邊形 15"/>
          <p:cNvSpPr/>
          <p:nvPr/>
        </p:nvSpPr>
        <p:spPr>
          <a:xfrm rot="5400000">
            <a:off x="7848600" y="1774823"/>
            <a:ext cx="1003300" cy="182398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邊形 16"/>
          <p:cNvSpPr/>
          <p:nvPr/>
        </p:nvSpPr>
        <p:spPr>
          <a:xfrm rot="5400000">
            <a:off x="7988300" y="4124323"/>
            <a:ext cx="1003300" cy="182398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五邊形 17"/>
          <p:cNvSpPr/>
          <p:nvPr/>
        </p:nvSpPr>
        <p:spPr>
          <a:xfrm rot="5400000">
            <a:off x="3391846" y="5379738"/>
            <a:ext cx="1003300" cy="182398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243318" y="591844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/Data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On/Off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09599" y="466902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Reject calls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577959" y="231748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Phone mode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3" name="肘形接點 22"/>
          <p:cNvCxnSpPr>
            <a:stCxn id="12" idx="0"/>
            <a:endCxn id="16" idx="2"/>
          </p:cNvCxnSpPr>
          <p:nvPr/>
        </p:nvCxnSpPr>
        <p:spPr>
          <a:xfrm rot="5400000" flipH="1" flipV="1">
            <a:off x="6019799" y="2023241"/>
            <a:ext cx="1005711" cy="183120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2" idx="3"/>
            <a:endCxn id="17" idx="1"/>
          </p:cNvCxnSpPr>
          <p:nvPr/>
        </p:nvCxnSpPr>
        <p:spPr>
          <a:xfrm>
            <a:off x="6731000" y="4133850"/>
            <a:ext cx="1758950" cy="400814"/>
          </a:xfrm>
          <a:prstGeom prst="bentConnector4">
            <a:avLst>
              <a:gd name="adj1" fmla="val 35740"/>
              <a:gd name="adj2" fmla="val -158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2" idx="2"/>
            <a:endCxn id="18" idx="1"/>
          </p:cNvCxnSpPr>
          <p:nvPr/>
        </p:nvCxnSpPr>
        <p:spPr>
          <a:xfrm rot="5400000">
            <a:off x="4268234" y="4451262"/>
            <a:ext cx="964079" cy="171355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5617453" y="2949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09659" y="3767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74459" y="4938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6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 (3)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82270" y="1363354"/>
            <a:ext cx="2416396" cy="1463159"/>
            <a:chOff x="8210550" y="4298951"/>
            <a:chExt cx="2622550" cy="1111250"/>
          </a:xfrm>
        </p:grpSpPr>
        <p:sp>
          <p:nvSpPr>
            <p:cNvPr id="7" name="五邊形 6"/>
            <p:cNvSpPr/>
            <p:nvPr/>
          </p:nvSpPr>
          <p:spPr>
            <a:xfrm rot="5400000">
              <a:off x="8966200" y="3543301"/>
              <a:ext cx="1111250" cy="262255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28644" y="4455301"/>
              <a:ext cx="2210241" cy="49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Phone action</a:t>
              </a:r>
            </a:p>
            <a:p>
              <a:r>
                <a:rPr lang="en-US" altLang="zh-TW" dirty="0" smtClean="0"/>
                <a:t>feature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67969" y="3284726"/>
            <a:ext cx="2667000" cy="138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phone action screen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3"/>
            <a:endCxn id="9" idx="0"/>
          </p:cNvCxnSpPr>
          <p:nvPr/>
        </p:nvCxnSpPr>
        <p:spPr>
          <a:xfrm>
            <a:off x="1790469" y="2826514"/>
            <a:ext cx="11000" cy="458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672019" y="5097929"/>
            <a:ext cx="2247900" cy="1384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 on or reset or exit</a:t>
            </a:r>
            <a:endParaRPr lang="zh-TW" altLang="en-US" dirty="0"/>
          </a:p>
        </p:txBody>
      </p:sp>
      <p:cxnSp>
        <p:nvCxnSpPr>
          <p:cNvPr id="25" name="肘形接點 24"/>
          <p:cNvCxnSpPr>
            <a:stCxn id="12" idx="3"/>
            <a:endCxn id="57" idx="1"/>
          </p:cNvCxnSpPr>
          <p:nvPr/>
        </p:nvCxnSpPr>
        <p:spPr>
          <a:xfrm flipV="1">
            <a:off x="2919919" y="2681476"/>
            <a:ext cx="2339413" cy="3108603"/>
          </a:xfrm>
          <a:prstGeom prst="bentConnector3">
            <a:avLst>
              <a:gd name="adj1" fmla="val 1959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2" idx="2"/>
            <a:endCxn id="61" idx="0"/>
          </p:cNvCxnSpPr>
          <p:nvPr/>
        </p:nvCxnSpPr>
        <p:spPr>
          <a:xfrm rot="5400000" flipH="1" flipV="1">
            <a:off x="4228824" y="3536144"/>
            <a:ext cx="513229" cy="5378941"/>
          </a:xfrm>
          <a:prstGeom prst="bentConnector5">
            <a:avLst>
              <a:gd name="adj1" fmla="val -44542"/>
              <a:gd name="adj2" fmla="val 50708"/>
              <a:gd name="adj3" fmla="val 1618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9" idx="2"/>
            <a:endCxn id="12" idx="0"/>
          </p:cNvCxnSpPr>
          <p:nvPr/>
        </p:nvCxnSpPr>
        <p:spPr>
          <a:xfrm flipH="1">
            <a:off x="1795969" y="4669026"/>
            <a:ext cx="5500" cy="4289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12" idx="1"/>
            <a:endCxn id="9" idx="1"/>
          </p:cNvCxnSpPr>
          <p:nvPr/>
        </p:nvCxnSpPr>
        <p:spPr>
          <a:xfrm rot="10800000">
            <a:off x="467969" y="3976877"/>
            <a:ext cx="204050" cy="1813203"/>
          </a:xfrm>
          <a:prstGeom prst="bentConnector3">
            <a:avLst>
              <a:gd name="adj1" fmla="val 212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59332" y="1989326"/>
            <a:ext cx="2781300" cy="1384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 </a:t>
            </a:r>
            <a:r>
              <a:rPr lang="en-US" altLang="zh-TW" dirty="0" smtClean="0"/>
              <a:t>on</a:t>
            </a:r>
          </a:p>
          <a:p>
            <a:pPr algn="ctr"/>
            <a:r>
              <a:rPr lang="en-US" altLang="zh-TW" dirty="0" smtClean="0"/>
              <a:t>(Silent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mode)</a:t>
            </a:r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6127160" y="5969000"/>
            <a:ext cx="20955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to Home Screen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57" idx="2"/>
          </p:cNvCxnSpPr>
          <p:nvPr/>
        </p:nvCxnSpPr>
        <p:spPr>
          <a:xfrm>
            <a:off x="6649982" y="3373626"/>
            <a:ext cx="0" cy="22397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9398000" y="5302727"/>
            <a:ext cx="257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Phone action feature</a:t>
            </a:r>
            <a:br>
              <a:rPr lang="en-US" altLang="zh-TW" dirty="0" smtClean="0"/>
            </a:br>
            <a:r>
              <a:rPr lang="en-US" altLang="zh-TW" dirty="0" smtClean="0"/>
              <a:t>1. Phone mode</a:t>
            </a:r>
          </a:p>
          <a:p>
            <a:r>
              <a:rPr lang="en-US" altLang="zh-TW" dirty="0" smtClean="0"/>
              <a:t>2. </a:t>
            </a:r>
            <a:r>
              <a:rPr lang="en-US" altLang="zh-TW" dirty="0" err="1" smtClean="0"/>
              <a:t>Wifi</a:t>
            </a:r>
            <a:r>
              <a:rPr lang="en-US" altLang="zh-TW" dirty="0" smtClean="0"/>
              <a:t>/Data On off</a:t>
            </a:r>
          </a:p>
          <a:p>
            <a:r>
              <a:rPr lang="en-US" altLang="zh-TW" dirty="0" smtClean="0"/>
              <a:t>3. Reject calls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065" y="60409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Reset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38291" y="52440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0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3238" y="12743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 (4)</a:t>
            </a:r>
            <a:endParaRPr 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09538" y="981047"/>
            <a:ext cx="2416396" cy="1463159"/>
            <a:chOff x="8210550" y="4298951"/>
            <a:chExt cx="2622550" cy="1111250"/>
          </a:xfrm>
        </p:grpSpPr>
        <p:sp>
          <p:nvSpPr>
            <p:cNvPr id="8" name="五邊形 7"/>
            <p:cNvSpPr/>
            <p:nvPr/>
          </p:nvSpPr>
          <p:spPr>
            <a:xfrm rot="5400000">
              <a:off x="8966200" y="3543301"/>
              <a:ext cx="1111250" cy="262255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770791" y="4550525"/>
              <a:ext cx="1619649" cy="280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Reminder</a:t>
              </a:r>
              <a:endParaRPr lang="zh-TW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200307" y="2893165"/>
            <a:ext cx="2667000" cy="138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Type Reminder Screen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3"/>
            <a:endCxn id="10" idx="0"/>
          </p:cNvCxnSpPr>
          <p:nvPr/>
        </p:nvCxnSpPr>
        <p:spPr>
          <a:xfrm>
            <a:off x="2517737" y="2444207"/>
            <a:ext cx="16070" cy="448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945511" y="4593197"/>
            <a:ext cx="3512140" cy="1384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 start reminder or reset or exit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62500" y="2902030"/>
            <a:ext cx="2781300" cy="1384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Display the Map UI in the screen and provide option for user to set location and </a:t>
            </a:r>
            <a:r>
              <a:rPr lang="en-US" altLang="zh-TW" dirty="0" smtClean="0"/>
              <a:t>to save </a:t>
            </a:r>
            <a:r>
              <a:rPr lang="en-US" altLang="zh-TW" dirty="0" smtClean="0"/>
              <a:t>it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4635187" y="5965528"/>
            <a:ext cx="20955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to Home Screen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494992" y="4764647"/>
            <a:ext cx="1790700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 </a:t>
            </a:r>
            <a:r>
              <a:rPr lang="en-US" altLang="zh-TW" dirty="0" smtClean="0"/>
              <a:t>reminder</a:t>
            </a:r>
            <a:endParaRPr lang="zh-TW" altLang="en-US" dirty="0"/>
          </a:p>
        </p:txBody>
      </p:sp>
      <p:cxnSp>
        <p:nvCxnSpPr>
          <p:cNvPr id="61" name="直線單箭頭接點 60"/>
          <p:cNvCxnSpPr>
            <a:stCxn id="12" idx="3"/>
            <a:endCxn id="59" idx="1"/>
          </p:cNvCxnSpPr>
          <p:nvPr/>
        </p:nvCxnSpPr>
        <p:spPr>
          <a:xfrm>
            <a:off x="4457651" y="5285347"/>
            <a:ext cx="40373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9" idx="2"/>
            <a:endCxn id="18" idx="3"/>
          </p:cNvCxnSpPr>
          <p:nvPr/>
        </p:nvCxnSpPr>
        <p:spPr>
          <a:xfrm rot="5400000">
            <a:off x="7783925" y="4752810"/>
            <a:ext cx="553181" cy="265965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867307" y="596552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0" y="40659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36451" y="2121041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 Reminder </a:t>
            </a:r>
          </a:p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092610" y="2893165"/>
            <a:ext cx="2781300" cy="1384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Setting Radius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0" idx="3"/>
            <a:endCxn id="17" idx="1"/>
          </p:cNvCxnSpPr>
          <p:nvPr/>
        </p:nvCxnSpPr>
        <p:spPr>
          <a:xfrm>
            <a:off x="3867307" y="3585315"/>
            <a:ext cx="895193" cy="88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3"/>
            <a:endCxn id="22" idx="1"/>
          </p:cNvCxnSpPr>
          <p:nvPr/>
        </p:nvCxnSpPr>
        <p:spPr>
          <a:xfrm flipV="1">
            <a:off x="7543800" y="3585315"/>
            <a:ext cx="1548810" cy="88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22" idx="2"/>
            <a:endCxn id="12" idx="0"/>
          </p:cNvCxnSpPr>
          <p:nvPr/>
        </p:nvCxnSpPr>
        <p:spPr>
          <a:xfrm rot="5400000">
            <a:off x="6434555" y="544492"/>
            <a:ext cx="315732" cy="7781679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2" idx="2"/>
            <a:endCxn id="18" idx="1"/>
          </p:cNvCxnSpPr>
          <p:nvPr/>
        </p:nvCxnSpPr>
        <p:spPr>
          <a:xfrm rot="16200000" flipH="1">
            <a:off x="3477519" y="5201559"/>
            <a:ext cx="381731" cy="193360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2" idx="1"/>
            <a:endCxn id="10" idx="1"/>
          </p:cNvCxnSpPr>
          <p:nvPr/>
        </p:nvCxnSpPr>
        <p:spPr>
          <a:xfrm rot="10800000" flipH="1">
            <a:off x="945511" y="3585315"/>
            <a:ext cx="254796" cy="1700032"/>
          </a:xfrm>
          <a:prstGeom prst="bentConnector3">
            <a:avLst>
              <a:gd name="adj1" fmla="val -8971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Flow chart (5)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6442" y="1148837"/>
            <a:ext cx="2416396" cy="1463159"/>
            <a:chOff x="8210550" y="4298951"/>
            <a:chExt cx="2622550" cy="1111250"/>
          </a:xfrm>
        </p:grpSpPr>
        <p:sp>
          <p:nvSpPr>
            <p:cNvPr id="7" name="五邊形 6"/>
            <p:cNvSpPr/>
            <p:nvPr/>
          </p:nvSpPr>
          <p:spPr>
            <a:xfrm rot="5400000">
              <a:off x="8966200" y="3543301"/>
              <a:ext cx="1111250" cy="2622550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867275" y="4462763"/>
              <a:ext cx="1619649" cy="49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Parking Record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81140" y="4209217"/>
            <a:ext cx="2667000" cy="138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 the Map UI in the screen and </a:t>
            </a:r>
            <a:r>
              <a:rPr lang="en-US" altLang="zh-TW" dirty="0" smtClean="0"/>
              <a:t>the location of user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  <a:endCxn id="9" idx="0"/>
          </p:cNvCxnSpPr>
          <p:nvPr/>
        </p:nvCxnSpPr>
        <p:spPr>
          <a:xfrm flipH="1">
            <a:off x="1914640" y="2611997"/>
            <a:ext cx="1" cy="1597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/>
          <p:cNvSpPr/>
          <p:nvPr/>
        </p:nvSpPr>
        <p:spPr>
          <a:xfrm>
            <a:off x="4596372" y="3080474"/>
            <a:ext cx="3512140" cy="13843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 start record or reset or exit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304692" y="5300724"/>
            <a:ext cx="2095500" cy="787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 to Home Screen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1" idx="2"/>
            <a:endCxn id="14" idx="0"/>
          </p:cNvCxnSpPr>
          <p:nvPr/>
        </p:nvCxnSpPr>
        <p:spPr>
          <a:xfrm>
            <a:off x="6352442" y="4464774"/>
            <a:ext cx="0" cy="835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328304" y="3289160"/>
            <a:ext cx="1790700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Strat reminder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8108512" y="3772624"/>
            <a:ext cx="1219792" cy="37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8" idx="2"/>
            <a:endCxn id="14" idx="3"/>
          </p:cNvCxnSpPr>
          <p:nvPr/>
        </p:nvCxnSpPr>
        <p:spPr>
          <a:xfrm rot="5400000">
            <a:off x="8129991" y="3600761"/>
            <a:ext cx="1363864" cy="282346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642100" y="47167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9" idx="3"/>
            <a:endCxn id="11" idx="1"/>
          </p:cNvCxnSpPr>
          <p:nvPr/>
        </p:nvCxnSpPr>
        <p:spPr>
          <a:xfrm flipV="1">
            <a:off x="3248140" y="3772624"/>
            <a:ext cx="1348232" cy="112874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11" idx="0"/>
          </p:cNvCxnSpPr>
          <p:nvPr/>
        </p:nvCxnSpPr>
        <p:spPr>
          <a:xfrm>
            <a:off x="1914641" y="2908300"/>
            <a:ext cx="4437801" cy="17217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045365" y="25389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8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996</TotalTime>
  <Words>164</Words>
  <Application>Microsoft Office PowerPoint</Application>
  <PresentationFormat>自訂</PresentationFormat>
  <Paragraphs>55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Ion</vt:lpstr>
      <vt:lpstr>Flow chart</vt:lpstr>
      <vt:lpstr>Flow chart (2)</vt:lpstr>
      <vt:lpstr>Flow chart (3)</vt:lpstr>
      <vt:lpstr>Flow chart (4)</vt:lpstr>
      <vt:lpstr>Flow chart (5)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Michael HO</cp:lastModifiedBy>
  <cp:revision>33</cp:revision>
  <dcterms:created xsi:type="dcterms:W3CDTF">2015-02-02T00:25:20Z</dcterms:created>
  <dcterms:modified xsi:type="dcterms:W3CDTF">2015-02-07T20:00:58Z</dcterms:modified>
</cp:coreProperties>
</file>