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3" d="100"/>
          <a:sy n="73" d="100"/>
        </p:scale>
        <p:origin x="54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err="1" smtClean="0"/>
              <a:t>DataStructure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478844"/>
            <a:ext cx="8946541" cy="4769555"/>
          </a:xfrm>
        </p:spPr>
        <p:txBody>
          <a:bodyPr/>
          <a:lstStyle/>
          <a:p>
            <a:r>
              <a:rPr lang="en-US" dirty="0" smtClean="0"/>
              <a:t>We will be using the android’s inbuilt </a:t>
            </a:r>
            <a:r>
              <a:rPr lang="en-US" dirty="0" err="1" smtClean="0"/>
              <a:t>sqlite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A saved task in our application will create an entry in the </a:t>
            </a:r>
            <a:r>
              <a:rPr lang="en-US" dirty="0" err="1" smtClean="0"/>
              <a:t>sqlite</a:t>
            </a:r>
            <a:r>
              <a:rPr lang="en-US" dirty="0" smtClean="0"/>
              <a:t> as given below.</a:t>
            </a:r>
          </a:p>
          <a:p>
            <a:r>
              <a:rPr lang="en-US" dirty="0" smtClean="0"/>
              <a:t>Android ships with </a:t>
            </a:r>
            <a:r>
              <a:rPr lang="en-US" dirty="0" err="1" smtClean="0"/>
              <a:t>sqlite</a:t>
            </a:r>
            <a:r>
              <a:rPr lang="en-US" dirty="0" smtClean="0"/>
              <a:t> version 3.4.0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u="sng" dirty="0" smtClean="0"/>
              <a:t>Database table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58698"/>
              </p:ext>
            </p:extLst>
          </p:nvPr>
        </p:nvGraphicFramePr>
        <p:xfrm>
          <a:off x="1377245" y="4787345"/>
          <a:ext cx="8128002" cy="83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73842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TextMsg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RejectCall</a:t>
                      </a:r>
                      <a:endParaRPr lang="en-US" dirty="0"/>
                    </a:p>
                  </a:txBody>
                  <a:tcPr/>
                </a:tc>
              </a:tr>
              <a:tr h="310171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lat,long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97522"/>
            <a:ext cx="3802769" cy="6760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2169" y="3224236"/>
            <a:ext cx="616752" cy="6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491</TotalTime>
  <Words>56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       DataStructure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25</cp:revision>
  <dcterms:created xsi:type="dcterms:W3CDTF">2015-02-02T00:25:20Z</dcterms:created>
  <dcterms:modified xsi:type="dcterms:W3CDTF">2015-02-07T22:04:46Z</dcterms:modified>
</cp:coreProperties>
</file>